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5"/>
  </p:notesMasterIdLst>
  <p:handoutMasterIdLst>
    <p:handoutMasterId r:id="rId26"/>
  </p:handoutMasterIdLst>
  <p:sldIdLst>
    <p:sldId id="258" r:id="rId5"/>
    <p:sldId id="277" r:id="rId6"/>
    <p:sldId id="292" r:id="rId7"/>
    <p:sldId id="293" r:id="rId8"/>
    <p:sldId id="280" r:id="rId9"/>
    <p:sldId id="296" r:id="rId10"/>
    <p:sldId id="295" r:id="rId11"/>
    <p:sldId id="279" r:id="rId12"/>
    <p:sldId id="281" r:id="rId13"/>
    <p:sldId id="283" r:id="rId14"/>
    <p:sldId id="284" r:id="rId15"/>
    <p:sldId id="288" r:id="rId16"/>
    <p:sldId id="282" r:id="rId17"/>
    <p:sldId id="285" r:id="rId18"/>
    <p:sldId id="286" r:id="rId19"/>
    <p:sldId id="287" r:id="rId20"/>
    <p:sldId id="289" r:id="rId21"/>
    <p:sldId id="290" r:id="rId22"/>
    <p:sldId id="297" r:id="rId23"/>
    <p:sldId id="278" r:id="rId24"/>
  </p:sldIdLst>
  <p:sldSz cx="12188825" cy="6858000"/>
  <p:notesSz cx="6858000" cy="9144000"/>
  <p:defaultTextStyle>
    <a:defPPr>
      <a:defRPr lang="en-US"/>
    </a:defPPr>
    <a:lvl1pPr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1pPr>
    <a:lvl2pPr marL="457200"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2pPr>
    <a:lvl3pPr marL="914400"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3pPr>
    <a:lvl4pPr marL="1371600"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4pPr>
    <a:lvl5pPr marL="1828800"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5pPr>
    <a:lvl6pPr marL="2286000" algn="l" defTabSz="914400" rtl="0" eaLnBrk="1" latinLnBrk="0" hangingPunct="1">
      <a:defRPr sz="2400" kern="1200">
        <a:solidFill>
          <a:schemeClr val="tx1"/>
        </a:solidFill>
        <a:latin typeface="Arial" pitchFamily="34" charset="0"/>
        <a:ea typeface="ＭＳ Ｐゴシック" pitchFamily="34" charset="-128"/>
        <a:cs typeface="+mn-cs"/>
      </a:defRPr>
    </a:lvl6pPr>
    <a:lvl7pPr marL="2743200" algn="l" defTabSz="914400" rtl="0" eaLnBrk="1" latinLnBrk="0" hangingPunct="1">
      <a:defRPr sz="2400" kern="1200">
        <a:solidFill>
          <a:schemeClr val="tx1"/>
        </a:solidFill>
        <a:latin typeface="Arial" pitchFamily="34" charset="0"/>
        <a:ea typeface="ＭＳ Ｐゴシック" pitchFamily="34" charset="-128"/>
        <a:cs typeface="+mn-cs"/>
      </a:defRPr>
    </a:lvl7pPr>
    <a:lvl8pPr marL="3200400" algn="l" defTabSz="914400" rtl="0" eaLnBrk="1" latinLnBrk="0" hangingPunct="1">
      <a:defRPr sz="2400" kern="1200">
        <a:solidFill>
          <a:schemeClr val="tx1"/>
        </a:solidFill>
        <a:latin typeface="Arial" pitchFamily="34" charset="0"/>
        <a:ea typeface="ＭＳ Ｐゴシック" pitchFamily="34" charset="-128"/>
        <a:cs typeface="+mn-cs"/>
      </a:defRPr>
    </a:lvl8pPr>
    <a:lvl9pPr marL="3657600" algn="l" defTabSz="914400" rtl="0" eaLnBrk="1" latinLnBrk="0" hangingPunct="1">
      <a:defRPr sz="2400"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383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51B68"/>
    <a:srgbClr val="BEB511"/>
    <a:srgbClr val="004E92"/>
    <a:srgbClr val="257835"/>
    <a:srgbClr val="E98300"/>
    <a:srgbClr val="90003E"/>
    <a:srgbClr val="BC0031"/>
    <a:srgbClr val="00359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Stijl, gemiddeld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723" autoAdjust="0"/>
  </p:normalViewPr>
  <p:slideViewPr>
    <p:cSldViewPr>
      <p:cViewPr varScale="1">
        <p:scale>
          <a:sx n="108" d="100"/>
          <a:sy n="108" d="100"/>
        </p:scale>
        <p:origin x="678" y="102"/>
      </p:cViewPr>
      <p:guideLst>
        <p:guide orient="horz" pos="2160"/>
        <p:guide pos="3839"/>
      </p:guideLst>
    </p:cSldViewPr>
  </p:slideViewPr>
  <p:notesTextViewPr>
    <p:cViewPr>
      <p:scale>
        <a:sx n="100" d="100"/>
        <a:sy n="100" d="100"/>
      </p:scale>
      <p:origin x="0" y="0"/>
    </p:cViewPr>
  </p:notesTextViewPr>
  <p:sorterViewPr>
    <p:cViewPr>
      <p:scale>
        <a:sx n="100" d="100"/>
        <a:sy n="100" d="100"/>
      </p:scale>
      <p:origin x="0" y="208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C74B0D3-8DF4-413D-9A8E-A884AB3F06CC}" type="doc">
      <dgm:prSet loTypeId="urn:microsoft.com/office/officeart/2005/8/layout/cycle2" loCatId="cycle" qsTypeId="urn:microsoft.com/office/officeart/2005/8/quickstyle/simple4" qsCatId="simple" csTypeId="urn:microsoft.com/office/officeart/2005/8/colors/accent2_2" csCatId="accent2" phldr="1"/>
      <dgm:spPr/>
      <dgm:t>
        <a:bodyPr/>
        <a:lstStyle/>
        <a:p>
          <a:endParaRPr lang="nl-NL"/>
        </a:p>
      </dgm:t>
    </dgm:pt>
    <dgm:pt modelId="{BCC5663B-A51F-4610-BB22-73C4E13ED99A}">
      <dgm:prSet phldrT="[Tekst]" custT="1"/>
      <dgm:spPr/>
      <dgm:t>
        <a:bodyPr/>
        <a:lstStyle/>
        <a:p>
          <a:r>
            <a:rPr lang="nl-NL" sz="1800" dirty="0" err="1"/>
            <a:t>Identify</a:t>
          </a:r>
          <a:endParaRPr lang="nl-NL" sz="1800" dirty="0"/>
        </a:p>
      </dgm:t>
    </dgm:pt>
    <dgm:pt modelId="{AC34EE16-19DA-4E5B-8491-AEFE86BE088A}" type="parTrans" cxnId="{3A729AC1-A90A-40CA-BA51-76939A4C6868}">
      <dgm:prSet/>
      <dgm:spPr/>
      <dgm:t>
        <a:bodyPr/>
        <a:lstStyle/>
        <a:p>
          <a:endParaRPr lang="nl-NL" sz="1600"/>
        </a:p>
      </dgm:t>
    </dgm:pt>
    <dgm:pt modelId="{102A00C2-0053-439D-997C-58BDE4873D31}" type="sibTrans" cxnId="{3A729AC1-A90A-40CA-BA51-76939A4C6868}">
      <dgm:prSet custT="1"/>
      <dgm:spPr/>
      <dgm:t>
        <a:bodyPr/>
        <a:lstStyle/>
        <a:p>
          <a:endParaRPr lang="nl-NL" sz="1600"/>
        </a:p>
      </dgm:t>
    </dgm:pt>
    <dgm:pt modelId="{3B841804-BD02-4E40-A619-8B34531C2658}">
      <dgm:prSet phldrT="[Tekst]" custT="1"/>
      <dgm:spPr/>
      <dgm:t>
        <a:bodyPr/>
        <a:lstStyle/>
        <a:p>
          <a:r>
            <a:rPr lang="nl-NL" sz="1800" dirty="0" err="1"/>
            <a:t>Assess</a:t>
          </a:r>
          <a:endParaRPr lang="nl-NL" sz="1800" dirty="0"/>
        </a:p>
      </dgm:t>
    </dgm:pt>
    <dgm:pt modelId="{CAF3E020-EBA0-4E1D-A002-A4F932F96748}" type="parTrans" cxnId="{22A6C609-673F-4ECC-93F0-AE565B8BEC2A}">
      <dgm:prSet/>
      <dgm:spPr/>
      <dgm:t>
        <a:bodyPr/>
        <a:lstStyle/>
        <a:p>
          <a:endParaRPr lang="nl-NL" sz="1600"/>
        </a:p>
      </dgm:t>
    </dgm:pt>
    <dgm:pt modelId="{1B072964-E8CD-4269-A02E-7A07B1DF9AE4}" type="sibTrans" cxnId="{22A6C609-673F-4ECC-93F0-AE565B8BEC2A}">
      <dgm:prSet custT="1"/>
      <dgm:spPr/>
      <dgm:t>
        <a:bodyPr/>
        <a:lstStyle/>
        <a:p>
          <a:endParaRPr lang="nl-NL" sz="1600"/>
        </a:p>
      </dgm:t>
    </dgm:pt>
    <dgm:pt modelId="{A48832D1-29CA-4073-B75D-DC72B198846B}">
      <dgm:prSet phldrT="[Tekst]" custT="1"/>
      <dgm:spPr/>
      <dgm:t>
        <a:bodyPr/>
        <a:lstStyle/>
        <a:p>
          <a:r>
            <a:rPr lang="nl-NL" sz="1800" dirty="0" err="1"/>
            <a:t>Measure</a:t>
          </a:r>
          <a:endParaRPr lang="nl-NL" sz="1800" dirty="0"/>
        </a:p>
      </dgm:t>
    </dgm:pt>
    <dgm:pt modelId="{8B179BCB-566A-4A01-B149-465ACBDD5ABD}" type="parTrans" cxnId="{AF47A34C-9EC0-4DAA-A03A-C6CFE3397A83}">
      <dgm:prSet/>
      <dgm:spPr/>
      <dgm:t>
        <a:bodyPr/>
        <a:lstStyle/>
        <a:p>
          <a:endParaRPr lang="nl-NL" sz="1600"/>
        </a:p>
      </dgm:t>
    </dgm:pt>
    <dgm:pt modelId="{D046DFC5-6F81-4A59-8FCE-0BBB37281ECC}" type="sibTrans" cxnId="{AF47A34C-9EC0-4DAA-A03A-C6CFE3397A83}">
      <dgm:prSet custT="1"/>
      <dgm:spPr/>
      <dgm:t>
        <a:bodyPr/>
        <a:lstStyle/>
        <a:p>
          <a:endParaRPr lang="nl-NL" sz="1600"/>
        </a:p>
      </dgm:t>
    </dgm:pt>
    <dgm:pt modelId="{8B4B445E-BEFB-4CB4-98BE-7F0C0912234D}">
      <dgm:prSet phldrT="[Tekst]" custT="1"/>
      <dgm:spPr/>
      <dgm:t>
        <a:bodyPr/>
        <a:lstStyle/>
        <a:p>
          <a:r>
            <a:rPr lang="nl-NL" sz="1800" dirty="0" err="1"/>
            <a:t>Mitigate</a:t>
          </a:r>
          <a:endParaRPr lang="nl-NL" sz="1800" dirty="0"/>
        </a:p>
      </dgm:t>
    </dgm:pt>
    <dgm:pt modelId="{A697D395-F601-4380-B001-D8B6ECC0222A}" type="parTrans" cxnId="{EAA718CD-4340-4B7D-880B-EB3088AF36DD}">
      <dgm:prSet/>
      <dgm:spPr/>
      <dgm:t>
        <a:bodyPr/>
        <a:lstStyle/>
        <a:p>
          <a:endParaRPr lang="nl-NL" sz="1600"/>
        </a:p>
      </dgm:t>
    </dgm:pt>
    <dgm:pt modelId="{639C5F28-0149-4054-A2A0-C22BDDC2620F}" type="sibTrans" cxnId="{EAA718CD-4340-4B7D-880B-EB3088AF36DD}">
      <dgm:prSet custT="1"/>
      <dgm:spPr/>
      <dgm:t>
        <a:bodyPr/>
        <a:lstStyle/>
        <a:p>
          <a:endParaRPr lang="nl-NL" sz="1600"/>
        </a:p>
      </dgm:t>
    </dgm:pt>
    <dgm:pt modelId="{02F5F46B-94AF-43E8-B4AF-C309CEC95F76}">
      <dgm:prSet phldrT="[Tekst]" custT="1"/>
      <dgm:spPr/>
      <dgm:t>
        <a:bodyPr lIns="0" rIns="0"/>
        <a:lstStyle/>
        <a:p>
          <a:r>
            <a:rPr lang="nl-NL" sz="1800" dirty="0" err="1"/>
            <a:t>Evaluate</a:t>
          </a:r>
          <a:endParaRPr lang="nl-NL" sz="1800" dirty="0"/>
        </a:p>
      </dgm:t>
    </dgm:pt>
    <dgm:pt modelId="{5E4FA008-DDE0-4124-9D69-B87872F1AB9E}" type="parTrans" cxnId="{A939FC45-220F-48FF-AEE5-3055327DFF1A}">
      <dgm:prSet/>
      <dgm:spPr/>
      <dgm:t>
        <a:bodyPr/>
        <a:lstStyle/>
        <a:p>
          <a:endParaRPr lang="nl-NL" sz="1600"/>
        </a:p>
      </dgm:t>
    </dgm:pt>
    <dgm:pt modelId="{3D978A77-3CCB-4849-A8C8-9B39C833BA45}" type="sibTrans" cxnId="{A939FC45-220F-48FF-AEE5-3055327DFF1A}">
      <dgm:prSet custT="1"/>
      <dgm:spPr/>
      <dgm:t>
        <a:bodyPr/>
        <a:lstStyle/>
        <a:p>
          <a:endParaRPr lang="nl-NL" sz="1600"/>
        </a:p>
      </dgm:t>
    </dgm:pt>
    <dgm:pt modelId="{F6352B33-0190-4200-9F10-BACF8A1448E5}" type="pres">
      <dgm:prSet presAssocID="{9C74B0D3-8DF4-413D-9A8E-A884AB3F06CC}" presName="cycle" presStyleCnt="0">
        <dgm:presLayoutVars>
          <dgm:dir/>
          <dgm:resizeHandles val="exact"/>
        </dgm:presLayoutVars>
      </dgm:prSet>
      <dgm:spPr/>
    </dgm:pt>
    <dgm:pt modelId="{370194D8-B35E-4132-A933-D73F7FF1D512}" type="pres">
      <dgm:prSet presAssocID="{BCC5663B-A51F-4610-BB22-73C4E13ED99A}" presName="node" presStyleLbl="node1" presStyleIdx="0" presStyleCnt="5" custScaleX="158192" custScaleY="81778">
        <dgm:presLayoutVars>
          <dgm:bulletEnabled val="1"/>
        </dgm:presLayoutVars>
      </dgm:prSet>
      <dgm:spPr/>
    </dgm:pt>
    <dgm:pt modelId="{225130A9-62FC-4DD5-8397-56453228A291}" type="pres">
      <dgm:prSet presAssocID="{102A00C2-0053-439D-997C-58BDE4873D31}" presName="sibTrans" presStyleLbl="sibTrans2D1" presStyleIdx="0" presStyleCnt="5"/>
      <dgm:spPr/>
    </dgm:pt>
    <dgm:pt modelId="{7447D9A1-3814-4715-957A-31849CBBF208}" type="pres">
      <dgm:prSet presAssocID="{102A00C2-0053-439D-997C-58BDE4873D31}" presName="connectorText" presStyleLbl="sibTrans2D1" presStyleIdx="0" presStyleCnt="5"/>
      <dgm:spPr/>
    </dgm:pt>
    <dgm:pt modelId="{43B3D8DF-C9BB-46FD-9A16-D28E06FC381B}" type="pres">
      <dgm:prSet presAssocID="{3B841804-BD02-4E40-A619-8B34531C2658}" presName="node" presStyleLbl="node1" presStyleIdx="1" presStyleCnt="5" custScaleX="158192" custScaleY="81778">
        <dgm:presLayoutVars>
          <dgm:bulletEnabled val="1"/>
        </dgm:presLayoutVars>
      </dgm:prSet>
      <dgm:spPr/>
    </dgm:pt>
    <dgm:pt modelId="{A92296D7-B331-4C3A-9F12-A4594E9C9A40}" type="pres">
      <dgm:prSet presAssocID="{1B072964-E8CD-4269-A02E-7A07B1DF9AE4}" presName="sibTrans" presStyleLbl="sibTrans2D1" presStyleIdx="1" presStyleCnt="5"/>
      <dgm:spPr/>
    </dgm:pt>
    <dgm:pt modelId="{D7BB6A74-39FA-4F13-86A7-F82145577D60}" type="pres">
      <dgm:prSet presAssocID="{1B072964-E8CD-4269-A02E-7A07B1DF9AE4}" presName="connectorText" presStyleLbl="sibTrans2D1" presStyleIdx="1" presStyleCnt="5"/>
      <dgm:spPr/>
    </dgm:pt>
    <dgm:pt modelId="{E2E99228-0B7E-4DFC-8213-6ACC2020F988}" type="pres">
      <dgm:prSet presAssocID="{A48832D1-29CA-4073-B75D-DC72B198846B}" presName="node" presStyleLbl="node1" presStyleIdx="2" presStyleCnt="5" custScaleX="158192" custScaleY="81778" custRadScaleRad="114157" custRadScaleInc="-21453">
        <dgm:presLayoutVars>
          <dgm:bulletEnabled val="1"/>
        </dgm:presLayoutVars>
      </dgm:prSet>
      <dgm:spPr/>
    </dgm:pt>
    <dgm:pt modelId="{8D20960D-E8BE-4A21-99D9-2E866DCA323B}" type="pres">
      <dgm:prSet presAssocID="{D046DFC5-6F81-4A59-8FCE-0BBB37281ECC}" presName="sibTrans" presStyleLbl="sibTrans2D1" presStyleIdx="2" presStyleCnt="5"/>
      <dgm:spPr/>
    </dgm:pt>
    <dgm:pt modelId="{0FB2FE66-866C-4853-B330-D69B6A3DD0BA}" type="pres">
      <dgm:prSet presAssocID="{D046DFC5-6F81-4A59-8FCE-0BBB37281ECC}" presName="connectorText" presStyleLbl="sibTrans2D1" presStyleIdx="2" presStyleCnt="5"/>
      <dgm:spPr/>
    </dgm:pt>
    <dgm:pt modelId="{071A2DB9-673F-434E-BC36-F8E90C3ACF41}" type="pres">
      <dgm:prSet presAssocID="{8B4B445E-BEFB-4CB4-98BE-7F0C0912234D}" presName="node" presStyleLbl="node1" presStyleIdx="3" presStyleCnt="5" custScaleX="158192" custScaleY="81778" custRadScaleRad="116762" custRadScaleInc="25122">
        <dgm:presLayoutVars>
          <dgm:bulletEnabled val="1"/>
        </dgm:presLayoutVars>
      </dgm:prSet>
      <dgm:spPr/>
    </dgm:pt>
    <dgm:pt modelId="{F9122268-6A89-4B22-AF39-82CE62178404}" type="pres">
      <dgm:prSet presAssocID="{639C5F28-0149-4054-A2A0-C22BDDC2620F}" presName="sibTrans" presStyleLbl="sibTrans2D1" presStyleIdx="3" presStyleCnt="5"/>
      <dgm:spPr/>
    </dgm:pt>
    <dgm:pt modelId="{82477821-E5CA-46B6-B8DD-5959C9AA172E}" type="pres">
      <dgm:prSet presAssocID="{639C5F28-0149-4054-A2A0-C22BDDC2620F}" presName="connectorText" presStyleLbl="sibTrans2D1" presStyleIdx="3" presStyleCnt="5"/>
      <dgm:spPr/>
    </dgm:pt>
    <dgm:pt modelId="{23655AA6-5A56-424F-9502-2D29F618F1D5}" type="pres">
      <dgm:prSet presAssocID="{02F5F46B-94AF-43E8-B4AF-C309CEC95F76}" presName="node" presStyleLbl="node1" presStyleIdx="4" presStyleCnt="5" custScaleX="158192" custScaleY="81778">
        <dgm:presLayoutVars>
          <dgm:bulletEnabled val="1"/>
        </dgm:presLayoutVars>
      </dgm:prSet>
      <dgm:spPr/>
    </dgm:pt>
    <dgm:pt modelId="{2A6F980C-71D6-4CF9-B692-39890DB1618D}" type="pres">
      <dgm:prSet presAssocID="{3D978A77-3CCB-4849-A8C8-9B39C833BA45}" presName="sibTrans" presStyleLbl="sibTrans2D1" presStyleIdx="4" presStyleCnt="5"/>
      <dgm:spPr/>
    </dgm:pt>
    <dgm:pt modelId="{766E9562-E652-4C32-AF9A-DB93046B32FD}" type="pres">
      <dgm:prSet presAssocID="{3D978A77-3CCB-4849-A8C8-9B39C833BA45}" presName="connectorText" presStyleLbl="sibTrans2D1" presStyleIdx="4" presStyleCnt="5"/>
      <dgm:spPr/>
    </dgm:pt>
  </dgm:ptLst>
  <dgm:cxnLst>
    <dgm:cxn modelId="{22A6C609-673F-4ECC-93F0-AE565B8BEC2A}" srcId="{9C74B0D3-8DF4-413D-9A8E-A884AB3F06CC}" destId="{3B841804-BD02-4E40-A619-8B34531C2658}" srcOrd="1" destOrd="0" parTransId="{CAF3E020-EBA0-4E1D-A002-A4F932F96748}" sibTransId="{1B072964-E8CD-4269-A02E-7A07B1DF9AE4}"/>
    <dgm:cxn modelId="{2327B716-D461-4049-BDAD-808FC4428FBD}" type="presOf" srcId="{8B4B445E-BEFB-4CB4-98BE-7F0C0912234D}" destId="{071A2DB9-673F-434E-BC36-F8E90C3ACF41}" srcOrd="0" destOrd="0" presId="urn:microsoft.com/office/officeart/2005/8/layout/cycle2"/>
    <dgm:cxn modelId="{2CA5232A-EDA7-4A22-B48B-EE26A9D75503}" type="presOf" srcId="{1B072964-E8CD-4269-A02E-7A07B1DF9AE4}" destId="{A92296D7-B331-4C3A-9F12-A4594E9C9A40}" srcOrd="0" destOrd="0" presId="urn:microsoft.com/office/officeart/2005/8/layout/cycle2"/>
    <dgm:cxn modelId="{A59CCC2F-14BE-4CB6-8E28-D802F593439E}" type="presOf" srcId="{9C74B0D3-8DF4-413D-9A8E-A884AB3F06CC}" destId="{F6352B33-0190-4200-9F10-BACF8A1448E5}" srcOrd="0" destOrd="0" presId="urn:microsoft.com/office/officeart/2005/8/layout/cycle2"/>
    <dgm:cxn modelId="{E4F95539-5CFD-48F4-AF4F-4022E5D0568E}" type="presOf" srcId="{3B841804-BD02-4E40-A619-8B34531C2658}" destId="{43B3D8DF-C9BB-46FD-9A16-D28E06FC381B}" srcOrd="0" destOrd="0" presId="urn:microsoft.com/office/officeart/2005/8/layout/cycle2"/>
    <dgm:cxn modelId="{659B9461-FBAD-43CF-834A-2CAF8B997AE5}" type="presOf" srcId="{3D978A77-3CCB-4849-A8C8-9B39C833BA45}" destId="{766E9562-E652-4C32-AF9A-DB93046B32FD}" srcOrd="1" destOrd="0" presId="urn:microsoft.com/office/officeart/2005/8/layout/cycle2"/>
    <dgm:cxn modelId="{BF250945-00F4-4EC6-AE89-49AA7AC3EF9A}" type="presOf" srcId="{102A00C2-0053-439D-997C-58BDE4873D31}" destId="{225130A9-62FC-4DD5-8397-56453228A291}" srcOrd="0" destOrd="0" presId="urn:microsoft.com/office/officeart/2005/8/layout/cycle2"/>
    <dgm:cxn modelId="{A939FC45-220F-48FF-AEE5-3055327DFF1A}" srcId="{9C74B0D3-8DF4-413D-9A8E-A884AB3F06CC}" destId="{02F5F46B-94AF-43E8-B4AF-C309CEC95F76}" srcOrd="4" destOrd="0" parTransId="{5E4FA008-DDE0-4124-9D69-B87872F1AB9E}" sibTransId="{3D978A77-3CCB-4849-A8C8-9B39C833BA45}"/>
    <dgm:cxn modelId="{EED3AC69-7094-4375-B515-11D46C32A414}" type="presOf" srcId="{1B072964-E8CD-4269-A02E-7A07B1DF9AE4}" destId="{D7BB6A74-39FA-4F13-86A7-F82145577D60}" srcOrd="1" destOrd="0" presId="urn:microsoft.com/office/officeart/2005/8/layout/cycle2"/>
    <dgm:cxn modelId="{AF47A34C-9EC0-4DAA-A03A-C6CFE3397A83}" srcId="{9C74B0D3-8DF4-413D-9A8E-A884AB3F06CC}" destId="{A48832D1-29CA-4073-B75D-DC72B198846B}" srcOrd="2" destOrd="0" parTransId="{8B179BCB-566A-4A01-B149-465ACBDD5ABD}" sibTransId="{D046DFC5-6F81-4A59-8FCE-0BBB37281ECC}"/>
    <dgm:cxn modelId="{9DFBE270-9BFA-4286-9784-64562A7E8645}" type="presOf" srcId="{639C5F28-0149-4054-A2A0-C22BDDC2620F}" destId="{F9122268-6A89-4B22-AF39-82CE62178404}" srcOrd="0" destOrd="0" presId="urn:microsoft.com/office/officeart/2005/8/layout/cycle2"/>
    <dgm:cxn modelId="{A377CF78-859E-43E2-90E8-CA48353ECA3E}" type="presOf" srcId="{3D978A77-3CCB-4849-A8C8-9B39C833BA45}" destId="{2A6F980C-71D6-4CF9-B692-39890DB1618D}" srcOrd="0" destOrd="0" presId="urn:microsoft.com/office/officeart/2005/8/layout/cycle2"/>
    <dgm:cxn modelId="{A930375A-3423-4A8D-88BA-3DA72D9A214E}" type="presOf" srcId="{A48832D1-29CA-4073-B75D-DC72B198846B}" destId="{E2E99228-0B7E-4DFC-8213-6ACC2020F988}" srcOrd="0" destOrd="0" presId="urn:microsoft.com/office/officeart/2005/8/layout/cycle2"/>
    <dgm:cxn modelId="{96DED9B6-1E0A-473B-ACC0-936CADB94BBA}" type="presOf" srcId="{D046DFC5-6F81-4A59-8FCE-0BBB37281ECC}" destId="{8D20960D-E8BE-4A21-99D9-2E866DCA323B}" srcOrd="0" destOrd="0" presId="urn:microsoft.com/office/officeart/2005/8/layout/cycle2"/>
    <dgm:cxn modelId="{B2B25ABC-A458-4855-B9DF-B84788E43378}" type="presOf" srcId="{102A00C2-0053-439D-997C-58BDE4873D31}" destId="{7447D9A1-3814-4715-957A-31849CBBF208}" srcOrd="1" destOrd="0" presId="urn:microsoft.com/office/officeart/2005/8/layout/cycle2"/>
    <dgm:cxn modelId="{D46E0ABD-CED5-4486-99DD-A9358F099D8C}" type="presOf" srcId="{02F5F46B-94AF-43E8-B4AF-C309CEC95F76}" destId="{23655AA6-5A56-424F-9502-2D29F618F1D5}" srcOrd="0" destOrd="0" presId="urn:microsoft.com/office/officeart/2005/8/layout/cycle2"/>
    <dgm:cxn modelId="{A7EC2BBF-3F08-4EEA-9EF6-EBCC70084BFC}" type="presOf" srcId="{639C5F28-0149-4054-A2A0-C22BDDC2620F}" destId="{82477821-E5CA-46B6-B8DD-5959C9AA172E}" srcOrd="1" destOrd="0" presId="urn:microsoft.com/office/officeart/2005/8/layout/cycle2"/>
    <dgm:cxn modelId="{3A729AC1-A90A-40CA-BA51-76939A4C6868}" srcId="{9C74B0D3-8DF4-413D-9A8E-A884AB3F06CC}" destId="{BCC5663B-A51F-4610-BB22-73C4E13ED99A}" srcOrd="0" destOrd="0" parTransId="{AC34EE16-19DA-4E5B-8491-AEFE86BE088A}" sibTransId="{102A00C2-0053-439D-997C-58BDE4873D31}"/>
    <dgm:cxn modelId="{EAA718CD-4340-4B7D-880B-EB3088AF36DD}" srcId="{9C74B0D3-8DF4-413D-9A8E-A884AB3F06CC}" destId="{8B4B445E-BEFB-4CB4-98BE-7F0C0912234D}" srcOrd="3" destOrd="0" parTransId="{A697D395-F601-4380-B001-D8B6ECC0222A}" sibTransId="{639C5F28-0149-4054-A2A0-C22BDDC2620F}"/>
    <dgm:cxn modelId="{AD5354D3-0679-4A06-B199-3476BD195010}" type="presOf" srcId="{D046DFC5-6F81-4A59-8FCE-0BBB37281ECC}" destId="{0FB2FE66-866C-4853-B330-D69B6A3DD0BA}" srcOrd="1" destOrd="0" presId="urn:microsoft.com/office/officeart/2005/8/layout/cycle2"/>
    <dgm:cxn modelId="{C43D0FFA-D406-4065-9BAF-11D2C6BBCA43}" type="presOf" srcId="{BCC5663B-A51F-4610-BB22-73C4E13ED99A}" destId="{370194D8-B35E-4132-A933-D73F7FF1D512}" srcOrd="0" destOrd="0" presId="urn:microsoft.com/office/officeart/2005/8/layout/cycle2"/>
    <dgm:cxn modelId="{0366526E-790F-4AF5-9D3A-2E3461C6D66E}" type="presParOf" srcId="{F6352B33-0190-4200-9F10-BACF8A1448E5}" destId="{370194D8-B35E-4132-A933-D73F7FF1D512}" srcOrd="0" destOrd="0" presId="urn:microsoft.com/office/officeart/2005/8/layout/cycle2"/>
    <dgm:cxn modelId="{EC1BF06A-50DB-450A-AD8E-22FA72A510C5}" type="presParOf" srcId="{F6352B33-0190-4200-9F10-BACF8A1448E5}" destId="{225130A9-62FC-4DD5-8397-56453228A291}" srcOrd="1" destOrd="0" presId="urn:microsoft.com/office/officeart/2005/8/layout/cycle2"/>
    <dgm:cxn modelId="{E8EE352F-2D60-400F-832D-49ADA63B17B0}" type="presParOf" srcId="{225130A9-62FC-4DD5-8397-56453228A291}" destId="{7447D9A1-3814-4715-957A-31849CBBF208}" srcOrd="0" destOrd="0" presId="urn:microsoft.com/office/officeart/2005/8/layout/cycle2"/>
    <dgm:cxn modelId="{DD193651-6418-459A-A72B-B785BEFAA890}" type="presParOf" srcId="{F6352B33-0190-4200-9F10-BACF8A1448E5}" destId="{43B3D8DF-C9BB-46FD-9A16-D28E06FC381B}" srcOrd="2" destOrd="0" presId="urn:microsoft.com/office/officeart/2005/8/layout/cycle2"/>
    <dgm:cxn modelId="{B5FFC835-FFFD-4F9F-86D5-917FC0DD0657}" type="presParOf" srcId="{F6352B33-0190-4200-9F10-BACF8A1448E5}" destId="{A92296D7-B331-4C3A-9F12-A4594E9C9A40}" srcOrd="3" destOrd="0" presId="urn:microsoft.com/office/officeart/2005/8/layout/cycle2"/>
    <dgm:cxn modelId="{E015DF93-8C89-4550-99F0-8B291200638A}" type="presParOf" srcId="{A92296D7-B331-4C3A-9F12-A4594E9C9A40}" destId="{D7BB6A74-39FA-4F13-86A7-F82145577D60}" srcOrd="0" destOrd="0" presId="urn:microsoft.com/office/officeart/2005/8/layout/cycle2"/>
    <dgm:cxn modelId="{51F3555A-560A-452F-95F7-302FA4A04E79}" type="presParOf" srcId="{F6352B33-0190-4200-9F10-BACF8A1448E5}" destId="{E2E99228-0B7E-4DFC-8213-6ACC2020F988}" srcOrd="4" destOrd="0" presId="urn:microsoft.com/office/officeart/2005/8/layout/cycle2"/>
    <dgm:cxn modelId="{098D6F02-45F6-4180-B816-A335E7F3E8A4}" type="presParOf" srcId="{F6352B33-0190-4200-9F10-BACF8A1448E5}" destId="{8D20960D-E8BE-4A21-99D9-2E866DCA323B}" srcOrd="5" destOrd="0" presId="urn:microsoft.com/office/officeart/2005/8/layout/cycle2"/>
    <dgm:cxn modelId="{462B6DB4-D65F-411E-B449-D6E675BB4B8E}" type="presParOf" srcId="{8D20960D-E8BE-4A21-99D9-2E866DCA323B}" destId="{0FB2FE66-866C-4853-B330-D69B6A3DD0BA}" srcOrd="0" destOrd="0" presId="urn:microsoft.com/office/officeart/2005/8/layout/cycle2"/>
    <dgm:cxn modelId="{3951055E-F11B-4EB1-82AC-778DFAFB21FA}" type="presParOf" srcId="{F6352B33-0190-4200-9F10-BACF8A1448E5}" destId="{071A2DB9-673F-434E-BC36-F8E90C3ACF41}" srcOrd="6" destOrd="0" presId="urn:microsoft.com/office/officeart/2005/8/layout/cycle2"/>
    <dgm:cxn modelId="{33F82008-1B32-4017-8FD2-5B4EC3E1530A}" type="presParOf" srcId="{F6352B33-0190-4200-9F10-BACF8A1448E5}" destId="{F9122268-6A89-4B22-AF39-82CE62178404}" srcOrd="7" destOrd="0" presId="urn:microsoft.com/office/officeart/2005/8/layout/cycle2"/>
    <dgm:cxn modelId="{42560C40-2391-45F3-9FA1-FEEF563D27E4}" type="presParOf" srcId="{F9122268-6A89-4B22-AF39-82CE62178404}" destId="{82477821-E5CA-46B6-B8DD-5959C9AA172E}" srcOrd="0" destOrd="0" presId="urn:microsoft.com/office/officeart/2005/8/layout/cycle2"/>
    <dgm:cxn modelId="{D5381E85-6A17-42C6-9631-C1DA5F6C0FD0}" type="presParOf" srcId="{F6352B33-0190-4200-9F10-BACF8A1448E5}" destId="{23655AA6-5A56-424F-9502-2D29F618F1D5}" srcOrd="8" destOrd="0" presId="urn:microsoft.com/office/officeart/2005/8/layout/cycle2"/>
    <dgm:cxn modelId="{FED687A8-215E-4B44-B01B-4B07A486CB39}" type="presParOf" srcId="{F6352B33-0190-4200-9F10-BACF8A1448E5}" destId="{2A6F980C-71D6-4CF9-B692-39890DB1618D}" srcOrd="9" destOrd="0" presId="urn:microsoft.com/office/officeart/2005/8/layout/cycle2"/>
    <dgm:cxn modelId="{D694DD31-94EE-4C12-8415-5BA868D50ECD}" type="presParOf" srcId="{2A6F980C-71D6-4CF9-B692-39890DB1618D}" destId="{766E9562-E652-4C32-AF9A-DB93046B32FD}"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C74B0D3-8DF4-413D-9A8E-A884AB3F06CC}" type="doc">
      <dgm:prSet loTypeId="urn:microsoft.com/office/officeart/2005/8/layout/cycle2" loCatId="cycle" qsTypeId="urn:microsoft.com/office/officeart/2005/8/quickstyle/simple4" qsCatId="simple" csTypeId="urn:microsoft.com/office/officeart/2005/8/colors/accent2_2" csCatId="accent2" phldr="1"/>
      <dgm:spPr/>
      <dgm:t>
        <a:bodyPr/>
        <a:lstStyle/>
        <a:p>
          <a:endParaRPr lang="nl-NL"/>
        </a:p>
      </dgm:t>
    </dgm:pt>
    <dgm:pt modelId="{BCC5663B-A51F-4610-BB22-73C4E13ED99A}">
      <dgm:prSet phldrT="[Tekst]" custT="1"/>
      <dgm:spPr/>
      <dgm:t>
        <a:bodyPr/>
        <a:lstStyle/>
        <a:p>
          <a:r>
            <a:rPr lang="nl-NL" sz="1800" dirty="0" err="1"/>
            <a:t>Identify</a:t>
          </a:r>
          <a:endParaRPr lang="nl-NL" sz="1800" dirty="0"/>
        </a:p>
      </dgm:t>
    </dgm:pt>
    <dgm:pt modelId="{AC34EE16-19DA-4E5B-8491-AEFE86BE088A}" type="parTrans" cxnId="{3A729AC1-A90A-40CA-BA51-76939A4C6868}">
      <dgm:prSet/>
      <dgm:spPr/>
      <dgm:t>
        <a:bodyPr/>
        <a:lstStyle/>
        <a:p>
          <a:endParaRPr lang="nl-NL" sz="1600"/>
        </a:p>
      </dgm:t>
    </dgm:pt>
    <dgm:pt modelId="{102A00C2-0053-439D-997C-58BDE4873D31}" type="sibTrans" cxnId="{3A729AC1-A90A-40CA-BA51-76939A4C6868}">
      <dgm:prSet custT="1"/>
      <dgm:spPr/>
      <dgm:t>
        <a:bodyPr/>
        <a:lstStyle/>
        <a:p>
          <a:endParaRPr lang="nl-NL" sz="1600"/>
        </a:p>
      </dgm:t>
    </dgm:pt>
    <dgm:pt modelId="{3B841804-BD02-4E40-A619-8B34531C2658}">
      <dgm:prSet phldrT="[Tekst]" custT="1"/>
      <dgm:spPr/>
      <dgm:t>
        <a:bodyPr/>
        <a:lstStyle/>
        <a:p>
          <a:r>
            <a:rPr lang="nl-NL" sz="1800" dirty="0" err="1"/>
            <a:t>Assess</a:t>
          </a:r>
          <a:endParaRPr lang="nl-NL" sz="1800" dirty="0"/>
        </a:p>
      </dgm:t>
    </dgm:pt>
    <dgm:pt modelId="{CAF3E020-EBA0-4E1D-A002-A4F932F96748}" type="parTrans" cxnId="{22A6C609-673F-4ECC-93F0-AE565B8BEC2A}">
      <dgm:prSet/>
      <dgm:spPr/>
      <dgm:t>
        <a:bodyPr/>
        <a:lstStyle/>
        <a:p>
          <a:endParaRPr lang="nl-NL" sz="1600"/>
        </a:p>
      </dgm:t>
    </dgm:pt>
    <dgm:pt modelId="{1B072964-E8CD-4269-A02E-7A07B1DF9AE4}" type="sibTrans" cxnId="{22A6C609-673F-4ECC-93F0-AE565B8BEC2A}">
      <dgm:prSet custT="1"/>
      <dgm:spPr/>
      <dgm:t>
        <a:bodyPr/>
        <a:lstStyle/>
        <a:p>
          <a:endParaRPr lang="nl-NL" sz="1600"/>
        </a:p>
      </dgm:t>
    </dgm:pt>
    <dgm:pt modelId="{A48832D1-29CA-4073-B75D-DC72B198846B}">
      <dgm:prSet phldrT="[Tekst]" custT="1"/>
      <dgm:spPr/>
      <dgm:t>
        <a:bodyPr/>
        <a:lstStyle/>
        <a:p>
          <a:r>
            <a:rPr lang="nl-NL" sz="1800" dirty="0" err="1"/>
            <a:t>Measure</a:t>
          </a:r>
          <a:endParaRPr lang="nl-NL" sz="1800" dirty="0"/>
        </a:p>
      </dgm:t>
    </dgm:pt>
    <dgm:pt modelId="{8B179BCB-566A-4A01-B149-465ACBDD5ABD}" type="parTrans" cxnId="{AF47A34C-9EC0-4DAA-A03A-C6CFE3397A83}">
      <dgm:prSet/>
      <dgm:spPr/>
      <dgm:t>
        <a:bodyPr/>
        <a:lstStyle/>
        <a:p>
          <a:endParaRPr lang="nl-NL" sz="1600"/>
        </a:p>
      </dgm:t>
    </dgm:pt>
    <dgm:pt modelId="{D046DFC5-6F81-4A59-8FCE-0BBB37281ECC}" type="sibTrans" cxnId="{AF47A34C-9EC0-4DAA-A03A-C6CFE3397A83}">
      <dgm:prSet custT="1"/>
      <dgm:spPr/>
      <dgm:t>
        <a:bodyPr/>
        <a:lstStyle/>
        <a:p>
          <a:endParaRPr lang="nl-NL" sz="1600"/>
        </a:p>
      </dgm:t>
    </dgm:pt>
    <dgm:pt modelId="{8B4B445E-BEFB-4CB4-98BE-7F0C0912234D}">
      <dgm:prSet phldrT="[Tekst]" custT="1"/>
      <dgm:spPr/>
      <dgm:t>
        <a:bodyPr/>
        <a:lstStyle/>
        <a:p>
          <a:r>
            <a:rPr lang="nl-NL" sz="1800" dirty="0" err="1"/>
            <a:t>Mitigate</a:t>
          </a:r>
          <a:endParaRPr lang="nl-NL" sz="1800" dirty="0"/>
        </a:p>
      </dgm:t>
    </dgm:pt>
    <dgm:pt modelId="{A697D395-F601-4380-B001-D8B6ECC0222A}" type="parTrans" cxnId="{EAA718CD-4340-4B7D-880B-EB3088AF36DD}">
      <dgm:prSet/>
      <dgm:spPr/>
      <dgm:t>
        <a:bodyPr/>
        <a:lstStyle/>
        <a:p>
          <a:endParaRPr lang="nl-NL" sz="1600"/>
        </a:p>
      </dgm:t>
    </dgm:pt>
    <dgm:pt modelId="{639C5F28-0149-4054-A2A0-C22BDDC2620F}" type="sibTrans" cxnId="{EAA718CD-4340-4B7D-880B-EB3088AF36DD}">
      <dgm:prSet custT="1"/>
      <dgm:spPr/>
      <dgm:t>
        <a:bodyPr/>
        <a:lstStyle/>
        <a:p>
          <a:endParaRPr lang="nl-NL" sz="1600"/>
        </a:p>
      </dgm:t>
    </dgm:pt>
    <dgm:pt modelId="{02F5F46B-94AF-43E8-B4AF-C309CEC95F76}">
      <dgm:prSet phldrT="[Tekst]" custT="1"/>
      <dgm:spPr/>
      <dgm:t>
        <a:bodyPr lIns="0" rIns="0"/>
        <a:lstStyle/>
        <a:p>
          <a:r>
            <a:rPr lang="nl-NL" sz="1800" dirty="0" err="1"/>
            <a:t>Evaluate</a:t>
          </a:r>
          <a:endParaRPr lang="nl-NL" sz="1800" dirty="0"/>
        </a:p>
      </dgm:t>
    </dgm:pt>
    <dgm:pt modelId="{5E4FA008-DDE0-4124-9D69-B87872F1AB9E}" type="parTrans" cxnId="{A939FC45-220F-48FF-AEE5-3055327DFF1A}">
      <dgm:prSet/>
      <dgm:spPr/>
      <dgm:t>
        <a:bodyPr/>
        <a:lstStyle/>
        <a:p>
          <a:endParaRPr lang="nl-NL" sz="1600"/>
        </a:p>
      </dgm:t>
    </dgm:pt>
    <dgm:pt modelId="{3D978A77-3CCB-4849-A8C8-9B39C833BA45}" type="sibTrans" cxnId="{A939FC45-220F-48FF-AEE5-3055327DFF1A}">
      <dgm:prSet custT="1"/>
      <dgm:spPr/>
      <dgm:t>
        <a:bodyPr/>
        <a:lstStyle/>
        <a:p>
          <a:endParaRPr lang="nl-NL" sz="1600"/>
        </a:p>
      </dgm:t>
    </dgm:pt>
    <dgm:pt modelId="{F6352B33-0190-4200-9F10-BACF8A1448E5}" type="pres">
      <dgm:prSet presAssocID="{9C74B0D3-8DF4-413D-9A8E-A884AB3F06CC}" presName="cycle" presStyleCnt="0">
        <dgm:presLayoutVars>
          <dgm:dir/>
          <dgm:resizeHandles val="exact"/>
        </dgm:presLayoutVars>
      </dgm:prSet>
      <dgm:spPr/>
    </dgm:pt>
    <dgm:pt modelId="{370194D8-B35E-4132-A933-D73F7FF1D512}" type="pres">
      <dgm:prSet presAssocID="{BCC5663B-A51F-4610-BB22-73C4E13ED99A}" presName="node" presStyleLbl="node1" presStyleIdx="0" presStyleCnt="5" custScaleX="158192" custScaleY="81778">
        <dgm:presLayoutVars>
          <dgm:bulletEnabled val="1"/>
        </dgm:presLayoutVars>
      </dgm:prSet>
      <dgm:spPr/>
    </dgm:pt>
    <dgm:pt modelId="{225130A9-62FC-4DD5-8397-56453228A291}" type="pres">
      <dgm:prSet presAssocID="{102A00C2-0053-439D-997C-58BDE4873D31}" presName="sibTrans" presStyleLbl="sibTrans2D1" presStyleIdx="0" presStyleCnt="5"/>
      <dgm:spPr/>
    </dgm:pt>
    <dgm:pt modelId="{7447D9A1-3814-4715-957A-31849CBBF208}" type="pres">
      <dgm:prSet presAssocID="{102A00C2-0053-439D-997C-58BDE4873D31}" presName="connectorText" presStyleLbl="sibTrans2D1" presStyleIdx="0" presStyleCnt="5"/>
      <dgm:spPr/>
    </dgm:pt>
    <dgm:pt modelId="{43B3D8DF-C9BB-46FD-9A16-D28E06FC381B}" type="pres">
      <dgm:prSet presAssocID="{3B841804-BD02-4E40-A619-8B34531C2658}" presName="node" presStyleLbl="node1" presStyleIdx="1" presStyleCnt="5" custScaleX="158192" custScaleY="81778">
        <dgm:presLayoutVars>
          <dgm:bulletEnabled val="1"/>
        </dgm:presLayoutVars>
      </dgm:prSet>
      <dgm:spPr/>
    </dgm:pt>
    <dgm:pt modelId="{A92296D7-B331-4C3A-9F12-A4594E9C9A40}" type="pres">
      <dgm:prSet presAssocID="{1B072964-E8CD-4269-A02E-7A07B1DF9AE4}" presName="sibTrans" presStyleLbl="sibTrans2D1" presStyleIdx="1" presStyleCnt="5"/>
      <dgm:spPr/>
    </dgm:pt>
    <dgm:pt modelId="{D7BB6A74-39FA-4F13-86A7-F82145577D60}" type="pres">
      <dgm:prSet presAssocID="{1B072964-E8CD-4269-A02E-7A07B1DF9AE4}" presName="connectorText" presStyleLbl="sibTrans2D1" presStyleIdx="1" presStyleCnt="5"/>
      <dgm:spPr/>
    </dgm:pt>
    <dgm:pt modelId="{E2E99228-0B7E-4DFC-8213-6ACC2020F988}" type="pres">
      <dgm:prSet presAssocID="{A48832D1-29CA-4073-B75D-DC72B198846B}" presName="node" presStyleLbl="node1" presStyleIdx="2" presStyleCnt="5" custScaleX="158192" custScaleY="81778" custRadScaleRad="114157" custRadScaleInc="-21453">
        <dgm:presLayoutVars>
          <dgm:bulletEnabled val="1"/>
        </dgm:presLayoutVars>
      </dgm:prSet>
      <dgm:spPr/>
    </dgm:pt>
    <dgm:pt modelId="{8D20960D-E8BE-4A21-99D9-2E866DCA323B}" type="pres">
      <dgm:prSet presAssocID="{D046DFC5-6F81-4A59-8FCE-0BBB37281ECC}" presName="sibTrans" presStyleLbl="sibTrans2D1" presStyleIdx="2" presStyleCnt="5"/>
      <dgm:spPr/>
    </dgm:pt>
    <dgm:pt modelId="{0FB2FE66-866C-4853-B330-D69B6A3DD0BA}" type="pres">
      <dgm:prSet presAssocID="{D046DFC5-6F81-4A59-8FCE-0BBB37281ECC}" presName="connectorText" presStyleLbl="sibTrans2D1" presStyleIdx="2" presStyleCnt="5"/>
      <dgm:spPr/>
    </dgm:pt>
    <dgm:pt modelId="{071A2DB9-673F-434E-BC36-F8E90C3ACF41}" type="pres">
      <dgm:prSet presAssocID="{8B4B445E-BEFB-4CB4-98BE-7F0C0912234D}" presName="node" presStyleLbl="node1" presStyleIdx="3" presStyleCnt="5" custScaleX="158192" custScaleY="81778" custRadScaleRad="116762" custRadScaleInc="25122">
        <dgm:presLayoutVars>
          <dgm:bulletEnabled val="1"/>
        </dgm:presLayoutVars>
      </dgm:prSet>
      <dgm:spPr/>
    </dgm:pt>
    <dgm:pt modelId="{F9122268-6A89-4B22-AF39-82CE62178404}" type="pres">
      <dgm:prSet presAssocID="{639C5F28-0149-4054-A2A0-C22BDDC2620F}" presName="sibTrans" presStyleLbl="sibTrans2D1" presStyleIdx="3" presStyleCnt="5"/>
      <dgm:spPr/>
    </dgm:pt>
    <dgm:pt modelId="{82477821-E5CA-46B6-B8DD-5959C9AA172E}" type="pres">
      <dgm:prSet presAssocID="{639C5F28-0149-4054-A2A0-C22BDDC2620F}" presName="connectorText" presStyleLbl="sibTrans2D1" presStyleIdx="3" presStyleCnt="5"/>
      <dgm:spPr/>
    </dgm:pt>
    <dgm:pt modelId="{23655AA6-5A56-424F-9502-2D29F618F1D5}" type="pres">
      <dgm:prSet presAssocID="{02F5F46B-94AF-43E8-B4AF-C309CEC95F76}" presName="node" presStyleLbl="node1" presStyleIdx="4" presStyleCnt="5" custScaleX="158192" custScaleY="81778">
        <dgm:presLayoutVars>
          <dgm:bulletEnabled val="1"/>
        </dgm:presLayoutVars>
      </dgm:prSet>
      <dgm:spPr/>
    </dgm:pt>
    <dgm:pt modelId="{2A6F980C-71D6-4CF9-B692-39890DB1618D}" type="pres">
      <dgm:prSet presAssocID="{3D978A77-3CCB-4849-A8C8-9B39C833BA45}" presName="sibTrans" presStyleLbl="sibTrans2D1" presStyleIdx="4" presStyleCnt="5"/>
      <dgm:spPr/>
    </dgm:pt>
    <dgm:pt modelId="{766E9562-E652-4C32-AF9A-DB93046B32FD}" type="pres">
      <dgm:prSet presAssocID="{3D978A77-3CCB-4849-A8C8-9B39C833BA45}" presName="connectorText" presStyleLbl="sibTrans2D1" presStyleIdx="4" presStyleCnt="5"/>
      <dgm:spPr/>
    </dgm:pt>
  </dgm:ptLst>
  <dgm:cxnLst>
    <dgm:cxn modelId="{9F9A5D06-02A5-46DE-B556-E13BC46AFB22}" type="presOf" srcId="{1B072964-E8CD-4269-A02E-7A07B1DF9AE4}" destId="{A92296D7-B331-4C3A-9F12-A4594E9C9A40}" srcOrd="0" destOrd="0" presId="urn:microsoft.com/office/officeart/2005/8/layout/cycle2"/>
    <dgm:cxn modelId="{22A6C609-673F-4ECC-93F0-AE565B8BEC2A}" srcId="{9C74B0D3-8DF4-413D-9A8E-A884AB3F06CC}" destId="{3B841804-BD02-4E40-A619-8B34531C2658}" srcOrd="1" destOrd="0" parTransId="{CAF3E020-EBA0-4E1D-A002-A4F932F96748}" sibTransId="{1B072964-E8CD-4269-A02E-7A07B1DF9AE4}"/>
    <dgm:cxn modelId="{DFD3F133-F094-448A-AF35-AB2160C38A5D}" type="presOf" srcId="{3D978A77-3CCB-4849-A8C8-9B39C833BA45}" destId="{766E9562-E652-4C32-AF9A-DB93046B32FD}" srcOrd="1" destOrd="0" presId="urn:microsoft.com/office/officeart/2005/8/layout/cycle2"/>
    <dgm:cxn modelId="{3A4C8A61-F2C5-47B4-ACAF-EDC082D5DD64}" type="presOf" srcId="{D046DFC5-6F81-4A59-8FCE-0BBB37281ECC}" destId="{8D20960D-E8BE-4A21-99D9-2E866DCA323B}" srcOrd="0" destOrd="0" presId="urn:microsoft.com/office/officeart/2005/8/layout/cycle2"/>
    <dgm:cxn modelId="{A939FC45-220F-48FF-AEE5-3055327DFF1A}" srcId="{9C74B0D3-8DF4-413D-9A8E-A884AB3F06CC}" destId="{02F5F46B-94AF-43E8-B4AF-C309CEC95F76}" srcOrd="4" destOrd="0" parTransId="{5E4FA008-DDE0-4124-9D69-B87872F1AB9E}" sibTransId="{3D978A77-3CCB-4849-A8C8-9B39C833BA45}"/>
    <dgm:cxn modelId="{467F9566-8FC4-4009-928F-48A3EE2F1734}" type="presOf" srcId="{102A00C2-0053-439D-997C-58BDE4873D31}" destId="{7447D9A1-3814-4715-957A-31849CBBF208}" srcOrd="1" destOrd="0" presId="urn:microsoft.com/office/officeart/2005/8/layout/cycle2"/>
    <dgm:cxn modelId="{AF47A34C-9EC0-4DAA-A03A-C6CFE3397A83}" srcId="{9C74B0D3-8DF4-413D-9A8E-A884AB3F06CC}" destId="{A48832D1-29CA-4073-B75D-DC72B198846B}" srcOrd="2" destOrd="0" parTransId="{8B179BCB-566A-4A01-B149-465ACBDD5ABD}" sibTransId="{D046DFC5-6F81-4A59-8FCE-0BBB37281ECC}"/>
    <dgm:cxn modelId="{B2385756-AFD5-4109-9867-B81063F7241A}" type="presOf" srcId="{639C5F28-0149-4054-A2A0-C22BDDC2620F}" destId="{82477821-E5CA-46B6-B8DD-5959C9AA172E}" srcOrd="1" destOrd="0" presId="urn:microsoft.com/office/officeart/2005/8/layout/cycle2"/>
    <dgm:cxn modelId="{8CB97083-6905-4695-B08D-DEC4797D186F}" type="presOf" srcId="{8B4B445E-BEFB-4CB4-98BE-7F0C0912234D}" destId="{071A2DB9-673F-434E-BC36-F8E90C3ACF41}" srcOrd="0" destOrd="0" presId="urn:microsoft.com/office/officeart/2005/8/layout/cycle2"/>
    <dgm:cxn modelId="{5241B990-074F-4DEE-901C-11B350FAEA63}" type="presOf" srcId="{9C74B0D3-8DF4-413D-9A8E-A884AB3F06CC}" destId="{F6352B33-0190-4200-9F10-BACF8A1448E5}" srcOrd="0" destOrd="0" presId="urn:microsoft.com/office/officeart/2005/8/layout/cycle2"/>
    <dgm:cxn modelId="{CB54389A-60DA-4A6B-B875-049A32A1E88E}" type="presOf" srcId="{A48832D1-29CA-4073-B75D-DC72B198846B}" destId="{E2E99228-0B7E-4DFC-8213-6ACC2020F988}" srcOrd="0" destOrd="0" presId="urn:microsoft.com/office/officeart/2005/8/layout/cycle2"/>
    <dgm:cxn modelId="{5C6E999F-D52E-49EE-9CCC-6E8F23168037}" type="presOf" srcId="{BCC5663B-A51F-4610-BB22-73C4E13ED99A}" destId="{370194D8-B35E-4132-A933-D73F7FF1D512}" srcOrd="0" destOrd="0" presId="urn:microsoft.com/office/officeart/2005/8/layout/cycle2"/>
    <dgm:cxn modelId="{7F2E13AE-1917-42BA-BBC5-A48A0AC30A20}" type="presOf" srcId="{639C5F28-0149-4054-A2A0-C22BDDC2620F}" destId="{F9122268-6A89-4B22-AF39-82CE62178404}" srcOrd="0" destOrd="0" presId="urn:microsoft.com/office/officeart/2005/8/layout/cycle2"/>
    <dgm:cxn modelId="{FB70F7BD-C90F-4099-8C05-DCED58C60B38}" type="presOf" srcId="{1B072964-E8CD-4269-A02E-7A07B1DF9AE4}" destId="{D7BB6A74-39FA-4F13-86A7-F82145577D60}" srcOrd="1" destOrd="0" presId="urn:microsoft.com/office/officeart/2005/8/layout/cycle2"/>
    <dgm:cxn modelId="{3A729AC1-A90A-40CA-BA51-76939A4C6868}" srcId="{9C74B0D3-8DF4-413D-9A8E-A884AB3F06CC}" destId="{BCC5663B-A51F-4610-BB22-73C4E13ED99A}" srcOrd="0" destOrd="0" parTransId="{AC34EE16-19DA-4E5B-8491-AEFE86BE088A}" sibTransId="{102A00C2-0053-439D-997C-58BDE4873D31}"/>
    <dgm:cxn modelId="{B03DCAC4-2183-486E-8F78-DF019A267B18}" type="presOf" srcId="{D046DFC5-6F81-4A59-8FCE-0BBB37281ECC}" destId="{0FB2FE66-866C-4853-B330-D69B6A3DD0BA}" srcOrd="1" destOrd="0" presId="urn:microsoft.com/office/officeart/2005/8/layout/cycle2"/>
    <dgm:cxn modelId="{1232E1CB-26D6-402F-8112-36279DDD165D}" type="presOf" srcId="{3D978A77-3CCB-4849-A8C8-9B39C833BA45}" destId="{2A6F980C-71D6-4CF9-B692-39890DB1618D}" srcOrd="0" destOrd="0" presId="urn:microsoft.com/office/officeart/2005/8/layout/cycle2"/>
    <dgm:cxn modelId="{EAA718CD-4340-4B7D-880B-EB3088AF36DD}" srcId="{9C74B0D3-8DF4-413D-9A8E-A884AB3F06CC}" destId="{8B4B445E-BEFB-4CB4-98BE-7F0C0912234D}" srcOrd="3" destOrd="0" parTransId="{A697D395-F601-4380-B001-D8B6ECC0222A}" sibTransId="{639C5F28-0149-4054-A2A0-C22BDDC2620F}"/>
    <dgm:cxn modelId="{F7140DD7-3D31-4427-AEB6-B2E20FB12174}" type="presOf" srcId="{3B841804-BD02-4E40-A619-8B34531C2658}" destId="{43B3D8DF-C9BB-46FD-9A16-D28E06FC381B}" srcOrd="0" destOrd="0" presId="urn:microsoft.com/office/officeart/2005/8/layout/cycle2"/>
    <dgm:cxn modelId="{02A2FEEF-1C59-495D-9F8A-0AE15943834E}" type="presOf" srcId="{102A00C2-0053-439D-997C-58BDE4873D31}" destId="{225130A9-62FC-4DD5-8397-56453228A291}" srcOrd="0" destOrd="0" presId="urn:microsoft.com/office/officeart/2005/8/layout/cycle2"/>
    <dgm:cxn modelId="{F18219FB-2DED-4F79-9701-E357A471C4CD}" type="presOf" srcId="{02F5F46B-94AF-43E8-B4AF-C309CEC95F76}" destId="{23655AA6-5A56-424F-9502-2D29F618F1D5}" srcOrd="0" destOrd="0" presId="urn:microsoft.com/office/officeart/2005/8/layout/cycle2"/>
    <dgm:cxn modelId="{BED26085-2E2F-4F92-B863-2214464E1021}" type="presParOf" srcId="{F6352B33-0190-4200-9F10-BACF8A1448E5}" destId="{370194D8-B35E-4132-A933-D73F7FF1D512}" srcOrd="0" destOrd="0" presId="urn:microsoft.com/office/officeart/2005/8/layout/cycle2"/>
    <dgm:cxn modelId="{C41C92BE-4E2E-4EE4-8754-784D06289B67}" type="presParOf" srcId="{F6352B33-0190-4200-9F10-BACF8A1448E5}" destId="{225130A9-62FC-4DD5-8397-56453228A291}" srcOrd="1" destOrd="0" presId="urn:microsoft.com/office/officeart/2005/8/layout/cycle2"/>
    <dgm:cxn modelId="{04D6A604-1FAD-4423-AA4F-4888D737514A}" type="presParOf" srcId="{225130A9-62FC-4DD5-8397-56453228A291}" destId="{7447D9A1-3814-4715-957A-31849CBBF208}" srcOrd="0" destOrd="0" presId="urn:microsoft.com/office/officeart/2005/8/layout/cycle2"/>
    <dgm:cxn modelId="{F0053EB4-BE6B-40A6-AFDE-214C38923670}" type="presParOf" srcId="{F6352B33-0190-4200-9F10-BACF8A1448E5}" destId="{43B3D8DF-C9BB-46FD-9A16-D28E06FC381B}" srcOrd="2" destOrd="0" presId="urn:microsoft.com/office/officeart/2005/8/layout/cycle2"/>
    <dgm:cxn modelId="{2B8BE7AB-5C10-4509-8EE8-9023FA100EA1}" type="presParOf" srcId="{F6352B33-0190-4200-9F10-BACF8A1448E5}" destId="{A92296D7-B331-4C3A-9F12-A4594E9C9A40}" srcOrd="3" destOrd="0" presId="urn:microsoft.com/office/officeart/2005/8/layout/cycle2"/>
    <dgm:cxn modelId="{9D13C317-7CCA-478F-BD5E-DFAD47D8851F}" type="presParOf" srcId="{A92296D7-B331-4C3A-9F12-A4594E9C9A40}" destId="{D7BB6A74-39FA-4F13-86A7-F82145577D60}" srcOrd="0" destOrd="0" presId="urn:microsoft.com/office/officeart/2005/8/layout/cycle2"/>
    <dgm:cxn modelId="{7107F40F-069F-41DE-B941-20112120DF58}" type="presParOf" srcId="{F6352B33-0190-4200-9F10-BACF8A1448E5}" destId="{E2E99228-0B7E-4DFC-8213-6ACC2020F988}" srcOrd="4" destOrd="0" presId="urn:microsoft.com/office/officeart/2005/8/layout/cycle2"/>
    <dgm:cxn modelId="{6C18C3F4-07A4-4A83-B4A5-0160FD2EED55}" type="presParOf" srcId="{F6352B33-0190-4200-9F10-BACF8A1448E5}" destId="{8D20960D-E8BE-4A21-99D9-2E866DCA323B}" srcOrd="5" destOrd="0" presId="urn:microsoft.com/office/officeart/2005/8/layout/cycle2"/>
    <dgm:cxn modelId="{DFB22804-C5A9-46A5-8B1B-5F1BA152AC36}" type="presParOf" srcId="{8D20960D-E8BE-4A21-99D9-2E866DCA323B}" destId="{0FB2FE66-866C-4853-B330-D69B6A3DD0BA}" srcOrd="0" destOrd="0" presId="urn:microsoft.com/office/officeart/2005/8/layout/cycle2"/>
    <dgm:cxn modelId="{7094C78D-59B1-4DF9-93A5-67728062178E}" type="presParOf" srcId="{F6352B33-0190-4200-9F10-BACF8A1448E5}" destId="{071A2DB9-673F-434E-BC36-F8E90C3ACF41}" srcOrd="6" destOrd="0" presId="urn:microsoft.com/office/officeart/2005/8/layout/cycle2"/>
    <dgm:cxn modelId="{31B0ECFF-9890-4A6B-8AD9-5A3460EB623F}" type="presParOf" srcId="{F6352B33-0190-4200-9F10-BACF8A1448E5}" destId="{F9122268-6A89-4B22-AF39-82CE62178404}" srcOrd="7" destOrd="0" presId="urn:microsoft.com/office/officeart/2005/8/layout/cycle2"/>
    <dgm:cxn modelId="{18D4BCF4-13DD-4B81-9B65-2C4D4A4A54EC}" type="presParOf" srcId="{F9122268-6A89-4B22-AF39-82CE62178404}" destId="{82477821-E5CA-46B6-B8DD-5959C9AA172E}" srcOrd="0" destOrd="0" presId="urn:microsoft.com/office/officeart/2005/8/layout/cycle2"/>
    <dgm:cxn modelId="{7A78B290-3E6C-4C66-806E-6E056A2A9C94}" type="presParOf" srcId="{F6352B33-0190-4200-9F10-BACF8A1448E5}" destId="{23655AA6-5A56-424F-9502-2D29F618F1D5}" srcOrd="8" destOrd="0" presId="urn:microsoft.com/office/officeart/2005/8/layout/cycle2"/>
    <dgm:cxn modelId="{CD1FCEC2-532E-47C9-9335-8EB42138C89E}" type="presParOf" srcId="{F6352B33-0190-4200-9F10-BACF8A1448E5}" destId="{2A6F980C-71D6-4CF9-B692-39890DB1618D}" srcOrd="9" destOrd="0" presId="urn:microsoft.com/office/officeart/2005/8/layout/cycle2"/>
    <dgm:cxn modelId="{AA519C1D-C060-461F-B240-4EA6F3248FAC}" type="presParOf" srcId="{2A6F980C-71D6-4CF9-B692-39890DB1618D}" destId="{766E9562-E652-4C32-AF9A-DB93046B32FD}"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70194D8-B35E-4132-A933-D73F7FF1D512}">
      <dsp:nvSpPr>
        <dsp:cNvPr id="0" name=""/>
        <dsp:cNvSpPr/>
      </dsp:nvSpPr>
      <dsp:spPr>
        <a:xfrm>
          <a:off x="1212203" y="139226"/>
          <a:ext cx="1601492" cy="827897"/>
        </a:xfrm>
        <a:prstGeom prst="ellipse">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nl-NL" sz="1800" kern="1200" dirty="0" err="1"/>
            <a:t>Identify</a:t>
          </a:r>
          <a:endParaRPr lang="nl-NL" sz="1800" kern="1200" dirty="0"/>
        </a:p>
      </dsp:txBody>
      <dsp:txXfrm>
        <a:off x="1446736" y="260469"/>
        <a:ext cx="1132426" cy="585411"/>
      </dsp:txXfrm>
    </dsp:sp>
    <dsp:sp modelId="{225130A9-62FC-4DD5-8397-56453228A291}">
      <dsp:nvSpPr>
        <dsp:cNvPr id="0" name=""/>
        <dsp:cNvSpPr/>
      </dsp:nvSpPr>
      <dsp:spPr>
        <a:xfrm rot="2160000">
          <a:off x="2524580" y="825705"/>
          <a:ext cx="197228" cy="341675"/>
        </a:xfrm>
        <a:prstGeom prst="rightArrow">
          <a:avLst>
            <a:gd name="adj1" fmla="val 60000"/>
            <a:gd name="adj2" fmla="val 50000"/>
          </a:avLst>
        </a:prstGeom>
        <a:gradFill rotWithShape="0">
          <a:gsLst>
            <a:gs pos="0">
              <a:schemeClr val="accent2">
                <a:tint val="60000"/>
                <a:hueOff val="0"/>
                <a:satOff val="0"/>
                <a:lumOff val="0"/>
                <a:alphaOff val="0"/>
                <a:tint val="100000"/>
                <a:shade val="100000"/>
                <a:satMod val="130000"/>
              </a:schemeClr>
            </a:gs>
            <a:gs pos="100000">
              <a:schemeClr val="accent2">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nl-NL" sz="1600" kern="1200"/>
        </a:p>
      </dsp:txBody>
      <dsp:txXfrm>
        <a:off x="2530230" y="876651"/>
        <a:ext cx="138060" cy="205005"/>
      </dsp:txXfrm>
    </dsp:sp>
    <dsp:sp modelId="{43B3D8DF-C9BB-46FD-9A16-D28E06FC381B}">
      <dsp:nvSpPr>
        <dsp:cNvPr id="0" name=""/>
        <dsp:cNvSpPr/>
      </dsp:nvSpPr>
      <dsp:spPr>
        <a:xfrm>
          <a:off x="2441724" y="1032525"/>
          <a:ext cx="1601492" cy="827897"/>
        </a:xfrm>
        <a:prstGeom prst="ellipse">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nl-NL" sz="1800" kern="1200" dirty="0" err="1"/>
            <a:t>Assess</a:t>
          </a:r>
          <a:endParaRPr lang="nl-NL" sz="1800" kern="1200" dirty="0"/>
        </a:p>
      </dsp:txBody>
      <dsp:txXfrm>
        <a:off x="2676257" y="1153768"/>
        <a:ext cx="1132426" cy="585411"/>
      </dsp:txXfrm>
    </dsp:sp>
    <dsp:sp modelId="{A92296D7-B331-4C3A-9F12-A4594E9C9A40}">
      <dsp:nvSpPr>
        <dsp:cNvPr id="0" name=""/>
        <dsp:cNvSpPr/>
      </dsp:nvSpPr>
      <dsp:spPr>
        <a:xfrm rot="5887898">
          <a:off x="2967674" y="1999055"/>
          <a:ext cx="342860" cy="341675"/>
        </a:xfrm>
        <a:prstGeom prst="rightArrow">
          <a:avLst>
            <a:gd name="adj1" fmla="val 60000"/>
            <a:gd name="adj2" fmla="val 50000"/>
          </a:avLst>
        </a:prstGeom>
        <a:gradFill rotWithShape="0">
          <a:gsLst>
            <a:gs pos="0">
              <a:schemeClr val="accent2">
                <a:tint val="60000"/>
                <a:hueOff val="0"/>
                <a:satOff val="0"/>
                <a:lumOff val="0"/>
                <a:alphaOff val="0"/>
                <a:tint val="100000"/>
                <a:shade val="100000"/>
                <a:satMod val="130000"/>
              </a:schemeClr>
            </a:gs>
            <a:gs pos="100000">
              <a:schemeClr val="accent2">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nl-NL" sz="1600" kern="1200"/>
        </a:p>
      </dsp:txBody>
      <dsp:txXfrm rot="10800000">
        <a:off x="3026174" y="2016654"/>
        <a:ext cx="240358" cy="205005"/>
      </dsp:txXfrm>
    </dsp:sp>
    <dsp:sp modelId="{E2E99228-0B7E-4DFC-8213-6ACC2020F988}">
      <dsp:nvSpPr>
        <dsp:cNvPr id="0" name=""/>
        <dsp:cNvSpPr/>
      </dsp:nvSpPr>
      <dsp:spPr>
        <a:xfrm>
          <a:off x="2232248" y="2498575"/>
          <a:ext cx="1601492" cy="827897"/>
        </a:xfrm>
        <a:prstGeom prst="ellipse">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nl-NL" sz="1800" kern="1200" dirty="0" err="1"/>
            <a:t>Measure</a:t>
          </a:r>
          <a:endParaRPr lang="nl-NL" sz="1800" kern="1200" dirty="0"/>
        </a:p>
      </dsp:txBody>
      <dsp:txXfrm>
        <a:off x="2466781" y="2619818"/>
        <a:ext cx="1132426" cy="585411"/>
      </dsp:txXfrm>
    </dsp:sp>
    <dsp:sp modelId="{8D20960D-E8BE-4A21-99D9-2E866DCA323B}">
      <dsp:nvSpPr>
        <dsp:cNvPr id="0" name=""/>
        <dsp:cNvSpPr/>
      </dsp:nvSpPr>
      <dsp:spPr>
        <a:xfrm rot="10800002">
          <a:off x="1867191" y="2741686"/>
          <a:ext cx="257973" cy="341675"/>
        </a:xfrm>
        <a:prstGeom prst="rightArrow">
          <a:avLst>
            <a:gd name="adj1" fmla="val 60000"/>
            <a:gd name="adj2" fmla="val 50000"/>
          </a:avLst>
        </a:prstGeom>
        <a:gradFill rotWithShape="0">
          <a:gsLst>
            <a:gs pos="0">
              <a:schemeClr val="accent2">
                <a:tint val="60000"/>
                <a:hueOff val="0"/>
                <a:satOff val="0"/>
                <a:lumOff val="0"/>
                <a:alphaOff val="0"/>
                <a:tint val="100000"/>
                <a:shade val="100000"/>
                <a:satMod val="130000"/>
              </a:schemeClr>
            </a:gs>
            <a:gs pos="100000">
              <a:schemeClr val="accent2">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nl-NL" sz="1600" kern="1200"/>
        </a:p>
      </dsp:txBody>
      <dsp:txXfrm rot="10800000">
        <a:off x="1944583" y="2810021"/>
        <a:ext cx="180581" cy="205005"/>
      </dsp:txXfrm>
    </dsp:sp>
    <dsp:sp modelId="{071A2DB9-673F-434E-BC36-F8E90C3ACF41}">
      <dsp:nvSpPr>
        <dsp:cNvPr id="0" name=""/>
        <dsp:cNvSpPr/>
      </dsp:nvSpPr>
      <dsp:spPr>
        <a:xfrm>
          <a:off x="144013" y="2498574"/>
          <a:ext cx="1601492" cy="827897"/>
        </a:xfrm>
        <a:prstGeom prst="ellipse">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nl-NL" sz="1800" kern="1200" dirty="0" err="1"/>
            <a:t>Mitigate</a:t>
          </a:r>
          <a:endParaRPr lang="nl-NL" sz="1800" kern="1200" dirty="0"/>
        </a:p>
      </dsp:txBody>
      <dsp:txXfrm>
        <a:off x="378546" y="2619817"/>
        <a:ext cx="1132426" cy="585411"/>
      </dsp:txXfrm>
    </dsp:sp>
    <dsp:sp modelId="{F9122268-6A89-4B22-AF39-82CE62178404}">
      <dsp:nvSpPr>
        <dsp:cNvPr id="0" name=""/>
        <dsp:cNvSpPr/>
      </dsp:nvSpPr>
      <dsp:spPr>
        <a:xfrm rot="15823212">
          <a:off x="694662" y="2018253"/>
          <a:ext cx="340974" cy="341675"/>
        </a:xfrm>
        <a:prstGeom prst="rightArrow">
          <a:avLst>
            <a:gd name="adj1" fmla="val 60000"/>
            <a:gd name="adj2" fmla="val 50000"/>
          </a:avLst>
        </a:prstGeom>
        <a:gradFill rotWithShape="0">
          <a:gsLst>
            <a:gs pos="0">
              <a:schemeClr val="accent2">
                <a:tint val="60000"/>
                <a:hueOff val="0"/>
                <a:satOff val="0"/>
                <a:lumOff val="0"/>
                <a:alphaOff val="0"/>
                <a:tint val="100000"/>
                <a:shade val="100000"/>
                <a:satMod val="130000"/>
              </a:schemeClr>
            </a:gs>
            <a:gs pos="100000">
              <a:schemeClr val="accent2">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nl-NL" sz="1600" kern="1200"/>
        </a:p>
      </dsp:txBody>
      <dsp:txXfrm rot="10800000">
        <a:off x="751403" y="2137427"/>
        <a:ext cx="238682" cy="205005"/>
      </dsp:txXfrm>
    </dsp:sp>
    <dsp:sp modelId="{23655AA6-5A56-424F-9502-2D29F618F1D5}">
      <dsp:nvSpPr>
        <dsp:cNvPr id="0" name=""/>
        <dsp:cNvSpPr/>
      </dsp:nvSpPr>
      <dsp:spPr>
        <a:xfrm>
          <a:off x="-17316" y="1032525"/>
          <a:ext cx="1601492" cy="827897"/>
        </a:xfrm>
        <a:prstGeom prst="ellipse">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22860" rIns="0" bIns="22860" numCol="1" spcCol="1270" anchor="ctr" anchorCtr="0">
          <a:noAutofit/>
        </a:bodyPr>
        <a:lstStyle/>
        <a:p>
          <a:pPr marL="0" lvl="0" indent="0" algn="ctr" defTabSz="800100">
            <a:lnSpc>
              <a:spcPct val="90000"/>
            </a:lnSpc>
            <a:spcBef>
              <a:spcPct val="0"/>
            </a:spcBef>
            <a:spcAft>
              <a:spcPct val="35000"/>
            </a:spcAft>
            <a:buNone/>
          </a:pPr>
          <a:r>
            <a:rPr lang="nl-NL" sz="1800" kern="1200" dirty="0" err="1"/>
            <a:t>Evaluate</a:t>
          </a:r>
          <a:endParaRPr lang="nl-NL" sz="1800" kern="1200" dirty="0"/>
        </a:p>
      </dsp:txBody>
      <dsp:txXfrm>
        <a:off x="217217" y="1153768"/>
        <a:ext cx="1132426" cy="585411"/>
      </dsp:txXfrm>
    </dsp:sp>
    <dsp:sp modelId="{2A6F980C-71D6-4CF9-B692-39890DB1618D}">
      <dsp:nvSpPr>
        <dsp:cNvPr id="0" name=""/>
        <dsp:cNvSpPr/>
      </dsp:nvSpPr>
      <dsp:spPr>
        <a:xfrm rot="19440000">
          <a:off x="1295059" y="832267"/>
          <a:ext cx="197228" cy="341675"/>
        </a:xfrm>
        <a:prstGeom prst="rightArrow">
          <a:avLst>
            <a:gd name="adj1" fmla="val 60000"/>
            <a:gd name="adj2" fmla="val 50000"/>
          </a:avLst>
        </a:prstGeom>
        <a:gradFill rotWithShape="0">
          <a:gsLst>
            <a:gs pos="0">
              <a:schemeClr val="accent2">
                <a:tint val="60000"/>
                <a:hueOff val="0"/>
                <a:satOff val="0"/>
                <a:lumOff val="0"/>
                <a:alphaOff val="0"/>
                <a:tint val="100000"/>
                <a:shade val="100000"/>
                <a:satMod val="130000"/>
              </a:schemeClr>
            </a:gs>
            <a:gs pos="100000">
              <a:schemeClr val="accent2">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nl-NL" sz="1600" kern="1200"/>
        </a:p>
      </dsp:txBody>
      <dsp:txXfrm>
        <a:off x="1300709" y="917991"/>
        <a:ext cx="138060" cy="20500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70194D8-B35E-4132-A933-D73F7FF1D512}">
      <dsp:nvSpPr>
        <dsp:cNvPr id="0" name=""/>
        <dsp:cNvSpPr/>
      </dsp:nvSpPr>
      <dsp:spPr>
        <a:xfrm>
          <a:off x="1212203" y="139226"/>
          <a:ext cx="1601492" cy="827897"/>
        </a:xfrm>
        <a:prstGeom prst="ellipse">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nl-NL" sz="1800" kern="1200" dirty="0" err="1"/>
            <a:t>Identify</a:t>
          </a:r>
          <a:endParaRPr lang="nl-NL" sz="1800" kern="1200" dirty="0"/>
        </a:p>
      </dsp:txBody>
      <dsp:txXfrm>
        <a:off x="1446736" y="260469"/>
        <a:ext cx="1132426" cy="585411"/>
      </dsp:txXfrm>
    </dsp:sp>
    <dsp:sp modelId="{225130A9-62FC-4DD5-8397-56453228A291}">
      <dsp:nvSpPr>
        <dsp:cNvPr id="0" name=""/>
        <dsp:cNvSpPr/>
      </dsp:nvSpPr>
      <dsp:spPr>
        <a:xfrm rot="2160000">
          <a:off x="2524580" y="825705"/>
          <a:ext cx="197228" cy="341675"/>
        </a:xfrm>
        <a:prstGeom prst="rightArrow">
          <a:avLst>
            <a:gd name="adj1" fmla="val 60000"/>
            <a:gd name="adj2" fmla="val 50000"/>
          </a:avLst>
        </a:prstGeom>
        <a:gradFill rotWithShape="0">
          <a:gsLst>
            <a:gs pos="0">
              <a:schemeClr val="accent2">
                <a:tint val="60000"/>
                <a:hueOff val="0"/>
                <a:satOff val="0"/>
                <a:lumOff val="0"/>
                <a:alphaOff val="0"/>
                <a:tint val="100000"/>
                <a:shade val="100000"/>
                <a:satMod val="130000"/>
              </a:schemeClr>
            </a:gs>
            <a:gs pos="100000">
              <a:schemeClr val="accent2">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nl-NL" sz="1600" kern="1200"/>
        </a:p>
      </dsp:txBody>
      <dsp:txXfrm>
        <a:off x="2530230" y="876651"/>
        <a:ext cx="138060" cy="205005"/>
      </dsp:txXfrm>
    </dsp:sp>
    <dsp:sp modelId="{43B3D8DF-C9BB-46FD-9A16-D28E06FC381B}">
      <dsp:nvSpPr>
        <dsp:cNvPr id="0" name=""/>
        <dsp:cNvSpPr/>
      </dsp:nvSpPr>
      <dsp:spPr>
        <a:xfrm>
          <a:off x="2441724" y="1032525"/>
          <a:ext cx="1601492" cy="827897"/>
        </a:xfrm>
        <a:prstGeom prst="ellipse">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nl-NL" sz="1800" kern="1200" dirty="0" err="1"/>
            <a:t>Assess</a:t>
          </a:r>
          <a:endParaRPr lang="nl-NL" sz="1800" kern="1200" dirty="0"/>
        </a:p>
      </dsp:txBody>
      <dsp:txXfrm>
        <a:off x="2676257" y="1153768"/>
        <a:ext cx="1132426" cy="585411"/>
      </dsp:txXfrm>
    </dsp:sp>
    <dsp:sp modelId="{A92296D7-B331-4C3A-9F12-A4594E9C9A40}">
      <dsp:nvSpPr>
        <dsp:cNvPr id="0" name=""/>
        <dsp:cNvSpPr/>
      </dsp:nvSpPr>
      <dsp:spPr>
        <a:xfrm rot="5887898">
          <a:off x="2967674" y="1999055"/>
          <a:ext cx="342860" cy="341675"/>
        </a:xfrm>
        <a:prstGeom prst="rightArrow">
          <a:avLst>
            <a:gd name="adj1" fmla="val 60000"/>
            <a:gd name="adj2" fmla="val 50000"/>
          </a:avLst>
        </a:prstGeom>
        <a:gradFill rotWithShape="0">
          <a:gsLst>
            <a:gs pos="0">
              <a:schemeClr val="accent2">
                <a:tint val="60000"/>
                <a:hueOff val="0"/>
                <a:satOff val="0"/>
                <a:lumOff val="0"/>
                <a:alphaOff val="0"/>
                <a:tint val="100000"/>
                <a:shade val="100000"/>
                <a:satMod val="130000"/>
              </a:schemeClr>
            </a:gs>
            <a:gs pos="100000">
              <a:schemeClr val="accent2">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nl-NL" sz="1600" kern="1200"/>
        </a:p>
      </dsp:txBody>
      <dsp:txXfrm rot="10800000">
        <a:off x="3026174" y="2016654"/>
        <a:ext cx="240358" cy="205005"/>
      </dsp:txXfrm>
    </dsp:sp>
    <dsp:sp modelId="{E2E99228-0B7E-4DFC-8213-6ACC2020F988}">
      <dsp:nvSpPr>
        <dsp:cNvPr id="0" name=""/>
        <dsp:cNvSpPr/>
      </dsp:nvSpPr>
      <dsp:spPr>
        <a:xfrm>
          <a:off x="2232248" y="2498575"/>
          <a:ext cx="1601492" cy="827897"/>
        </a:xfrm>
        <a:prstGeom prst="ellipse">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nl-NL" sz="1800" kern="1200" dirty="0" err="1"/>
            <a:t>Measure</a:t>
          </a:r>
          <a:endParaRPr lang="nl-NL" sz="1800" kern="1200" dirty="0"/>
        </a:p>
      </dsp:txBody>
      <dsp:txXfrm>
        <a:off x="2466781" y="2619818"/>
        <a:ext cx="1132426" cy="585411"/>
      </dsp:txXfrm>
    </dsp:sp>
    <dsp:sp modelId="{8D20960D-E8BE-4A21-99D9-2E866DCA323B}">
      <dsp:nvSpPr>
        <dsp:cNvPr id="0" name=""/>
        <dsp:cNvSpPr/>
      </dsp:nvSpPr>
      <dsp:spPr>
        <a:xfrm rot="10800002">
          <a:off x="1867191" y="2741686"/>
          <a:ext cx="257973" cy="341675"/>
        </a:xfrm>
        <a:prstGeom prst="rightArrow">
          <a:avLst>
            <a:gd name="adj1" fmla="val 60000"/>
            <a:gd name="adj2" fmla="val 50000"/>
          </a:avLst>
        </a:prstGeom>
        <a:gradFill rotWithShape="0">
          <a:gsLst>
            <a:gs pos="0">
              <a:schemeClr val="accent2">
                <a:tint val="60000"/>
                <a:hueOff val="0"/>
                <a:satOff val="0"/>
                <a:lumOff val="0"/>
                <a:alphaOff val="0"/>
                <a:tint val="100000"/>
                <a:shade val="100000"/>
                <a:satMod val="130000"/>
              </a:schemeClr>
            </a:gs>
            <a:gs pos="100000">
              <a:schemeClr val="accent2">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nl-NL" sz="1600" kern="1200"/>
        </a:p>
      </dsp:txBody>
      <dsp:txXfrm rot="10800000">
        <a:off x="1944583" y="2810021"/>
        <a:ext cx="180581" cy="205005"/>
      </dsp:txXfrm>
    </dsp:sp>
    <dsp:sp modelId="{071A2DB9-673F-434E-BC36-F8E90C3ACF41}">
      <dsp:nvSpPr>
        <dsp:cNvPr id="0" name=""/>
        <dsp:cNvSpPr/>
      </dsp:nvSpPr>
      <dsp:spPr>
        <a:xfrm>
          <a:off x="144013" y="2498574"/>
          <a:ext cx="1601492" cy="827897"/>
        </a:xfrm>
        <a:prstGeom prst="ellipse">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nl-NL" sz="1800" kern="1200" dirty="0" err="1"/>
            <a:t>Mitigate</a:t>
          </a:r>
          <a:endParaRPr lang="nl-NL" sz="1800" kern="1200" dirty="0"/>
        </a:p>
      </dsp:txBody>
      <dsp:txXfrm>
        <a:off x="378546" y="2619817"/>
        <a:ext cx="1132426" cy="585411"/>
      </dsp:txXfrm>
    </dsp:sp>
    <dsp:sp modelId="{F9122268-6A89-4B22-AF39-82CE62178404}">
      <dsp:nvSpPr>
        <dsp:cNvPr id="0" name=""/>
        <dsp:cNvSpPr/>
      </dsp:nvSpPr>
      <dsp:spPr>
        <a:xfrm rot="15823212">
          <a:off x="694662" y="2018253"/>
          <a:ext cx="340974" cy="341675"/>
        </a:xfrm>
        <a:prstGeom prst="rightArrow">
          <a:avLst>
            <a:gd name="adj1" fmla="val 60000"/>
            <a:gd name="adj2" fmla="val 50000"/>
          </a:avLst>
        </a:prstGeom>
        <a:gradFill rotWithShape="0">
          <a:gsLst>
            <a:gs pos="0">
              <a:schemeClr val="accent2">
                <a:tint val="60000"/>
                <a:hueOff val="0"/>
                <a:satOff val="0"/>
                <a:lumOff val="0"/>
                <a:alphaOff val="0"/>
                <a:tint val="100000"/>
                <a:shade val="100000"/>
                <a:satMod val="130000"/>
              </a:schemeClr>
            </a:gs>
            <a:gs pos="100000">
              <a:schemeClr val="accent2">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nl-NL" sz="1600" kern="1200"/>
        </a:p>
      </dsp:txBody>
      <dsp:txXfrm rot="10800000">
        <a:off x="751403" y="2137427"/>
        <a:ext cx="238682" cy="205005"/>
      </dsp:txXfrm>
    </dsp:sp>
    <dsp:sp modelId="{23655AA6-5A56-424F-9502-2D29F618F1D5}">
      <dsp:nvSpPr>
        <dsp:cNvPr id="0" name=""/>
        <dsp:cNvSpPr/>
      </dsp:nvSpPr>
      <dsp:spPr>
        <a:xfrm>
          <a:off x="-17316" y="1032525"/>
          <a:ext cx="1601492" cy="827897"/>
        </a:xfrm>
        <a:prstGeom prst="ellipse">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22860" rIns="0" bIns="22860" numCol="1" spcCol="1270" anchor="ctr" anchorCtr="0">
          <a:noAutofit/>
        </a:bodyPr>
        <a:lstStyle/>
        <a:p>
          <a:pPr marL="0" lvl="0" indent="0" algn="ctr" defTabSz="800100">
            <a:lnSpc>
              <a:spcPct val="90000"/>
            </a:lnSpc>
            <a:spcBef>
              <a:spcPct val="0"/>
            </a:spcBef>
            <a:spcAft>
              <a:spcPct val="35000"/>
            </a:spcAft>
            <a:buNone/>
          </a:pPr>
          <a:r>
            <a:rPr lang="nl-NL" sz="1800" kern="1200" dirty="0" err="1"/>
            <a:t>Evaluate</a:t>
          </a:r>
          <a:endParaRPr lang="nl-NL" sz="1800" kern="1200" dirty="0"/>
        </a:p>
      </dsp:txBody>
      <dsp:txXfrm>
        <a:off x="217217" y="1153768"/>
        <a:ext cx="1132426" cy="585411"/>
      </dsp:txXfrm>
    </dsp:sp>
    <dsp:sp modelId="{2A6F980C-71D6-4CF9-B692-39890DB1618D}">
      <dsp:nvSpPr>
        <dsp:cNvPr id="0" name=""/>
        <dsp:cNvSpPr/>
      </dsp:nvSpPr>
      <dsp:spPr>
        <a:xfrm rot="19440000">
          <a:off x="1295059" y="832267"/>
          <a:ext cx="197228" cy="341675"/>
        </a:xfrm>
        <a:prstGeom prst="rightArrow">
          <a:avLst>
            <a:gd name="adj1" fmla="val 60000"/>
            <a:gd name="adj2" fmla="val 50000"/>
          </a:avLst>
        </a:prstGeom>
        <a:gradFill rotWithShape="0">
          <a:gsLst>
            <a:gs pos="0">
              <a:schemeClr val="accent2">
                <a:tint val="60000"/>
                <a:hueOff val="0"/>
                <a:satOff val="0"/>
                <a:lumOff val="0"/>
                <a:alphaOff val="0"/>
                <a:tint val="100000"/>
                <a:shade val="100000"/>
                <a:satMod val="130000"/>
              </a:schemeClr>
            </a:gs>
            <a:gs pos="100000">
              <a:schemeClr val="accent2">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nl-NL" sz="1600" kern="1200"/>
        </a:p>
      </dsp:txBody>
      <dsp:txXfrm>
        <a:off x="1300709" y="917991"/>
        <a:ext cx="138060" cy="205005"/>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0"/>
                <a:cs typeface="+mn-cs"/>
              </a:defRPr>
            </a:lvl1pPr>
          </a:lstStyle>
          <a:p>
            <a:pPr>
              <a:defRPr/>
            </a:pPr>
            <a:endParaRPr lang="nl-NL"/>
          </a:p>
        </p:txBody>
      </p:sp>
      <p:sp>
        <p:nvSpPr>
          <p:cNvPr id="3" name="Tijdelijke aanduiding voor datum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FFD1027C-0569-4D32-B2DB-728904F1EE38}" type="datetimeFigureOut">
              <a:rPr lang="nl-NL" altLang="nl-NL"/>
              <a:pPr/>
              <a:t>8-7-2021</a:t>
            </a:fld>
            <a:endParaRPr lang="nl-NL" altLang="nl-NL"/>
          </a:p>
        </p:txBody>
      </p:sp>
      <p:sp>
        <p:nvSpPr>
          <p:cNvPr id="4" name="Tijdelijke aanduiding voor voettekst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0"/>
                <a:cs typeface="+mn-cs"/>
              </a:defRPr>
            </a:lvl1pPr>
          </a:lstStyle>
          <a:p>
            <a:pPr>
              <a:defRPr/>
            </a:pPr>
            <a:endParaRPr lang="nl-NL"/>
          </a:p>
        </p:txBody>
      </p:sp>
      <p:sp>
        <p:nvSpPr>
          <p:cNvPr id="5" name="Tijdelijke aanduiding voor dianumm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0A0A4BE0-A8BE-408A-8B19-FFE6C9FD41BD}" type="slidenum">
              <a:rPr lang="nl-NL" altLang="nl-NL"/>
              <a:pPr/>
              <a:t>‹#›</a:t>
            </a:fld>
            <a:endParaRPr lang="nl-NL" altLang="nl-NL"/>
          </a:p>
        </p:txBody>
      </p:sp>
    </p:spTree>
    <p:extLst>
      <p:ext uri="{BB962C8B-B14F-4D97-AF65-F5344CB8AC3E}">
        <p14:creationId xmlns:p14="http://schemas.microsoft.com/office/powerpoint/2010/main" val="172191920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200">
                <a:latin typeface="Arial" charset="0"/>
                <a:ea typeface="ＭＳ Ｐゴシック" charset="0"/>
                <a:cs typeface="+mn-cs"/>
              </a:defRPr>
            </a:lvl1pPr>
          </a:lstStyle>
          <a:p>
            <a:pPr>
              <a:defRPr/>
            </a:pPr>
            <a:endParaRPr lang="en-US"/>
          </a:p>
        </p:txBody>
      </p:sp>
      <p:sp>
        <p:nvSpPr>
          <p:cNvPr id="3075"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200">
                <a:latin typeface="Arial" charset="0"/>
                <a:ea typeface="ＭＳ Ｐゴシック" charset="0"/>
                <a:cs typeface="+mn-cs"/>
              </a:defRPr>
            </a:lvl1pPr>
          </a:lstStyle>
          <a:p>
            <a:pPr>
              <a:defRPr/>
            </a:pPr>
            <a:endParaRPr lang="en-US"/>
          </a:p>
        </p:txBody>
      </p:sp>
      <p:sp>
        <p:nvSpPr>
          <p:cNvPr id="3076" name="Rectangle 4"/>
          <p:cNvSpPr>
            <a:spLocks noGrp="1" noRot="1" noChangeAspect="1" noChangeArrowheads="1" noTextEdit="1"/>
          </p:cNvSpPr>
          <p:nvPr>
            <p:ph type="sldImg" idx="2"/>
          </p:nvPr>
        </p:nvSpPr>
        <p:spPr bwMode="auto">
          <a:xfrm>
            <a:off x="382588" y="685800"/>
            <a:ext cx="6092825"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sp>
      <p:sp>
        <p:nvSpPr>
          <p:cNvPr id="3077"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noProof="0"/>
              <a:t>Klik om de opmaakprofielen van de modeltekst te bewerken</a:t>
            </a:r>
          </a:p>
          <a:p>
            <a:pPr lvl="1"/>
            <a:r>
              <a:rPr lang="en-US" noProof="0"/>
              <a:t>Tweede niveau</a:t>
            </a:r>
          </a:p>
          <a:p>
            <a:pPr lvl="2"/>
            <a:r>
              <a:rPr lang="en-US" noProof="0"/>
              <a:t>Derde niveau</a:t>
            </a:r>
          </a:p>
          <a:p>
            <a:pPr lvl="3"/>
            <a:r>
              <a:rPr lang="en-US" noProof="0"/>
              <a:t>Vierde niveau</a:t>
            </a:r>
          </a:p>
          <a:p>
            <a:pPr lvl="4"/>
            <a:r>
              <a:rPr lang="en-US" noProof="0"/>
              <a:t>Vijfde niveau</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defRPr sz="1200">
                <a:latin typeface="Arial" charset="0"/>
                <a:ea typeface="ＭＳ Ｐゴシック" charset="0"/>
                <a:cs typeface="+mn-cs"/>
              </a:defRPr>
            </a:lvl1pPr>
          </a:lstStyle>
          <a:p>
            <a:pPr>
              <a:defRPr/>
            </a:pPr>
            <a:endParaRPr lang="en-US"/>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lgn="r">
              <a:defRPr sz="1200"/>
            </a:lvl1pPr>
          </a:lstStyle>
          <a:p>
            <a:fld id="{4F7FCA25-D31A-44B1-A00C-0A15C48F6365}" type="slidenum">
              <a:rPr lang="en-US" altLang="nl-NL"/>
              <a:pPr/>
              <a:t>‹#›</a:t>
            </a:fld>
            <a:endParaRPr lang="en-US" altLang="nl-NL"/>
          </a:p>
        </p:txBody>
      </p:sp>
    </p:spTree>
    <p:extLst>
      <p:ext uri="{BB962C8B-B14F-4D97-AF65-F5344CB8AC3E}">
        <p14:creationId xmlns:p14="http://schemas.microsoft.com/office/powerpoint/2010/main" val="2234349571"/>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extLst>
            <a:ext uri="{FAA26D3D-D897-4be2-8F04-BA451C77F1D7}">
              <ma14:placeholderFlag xmlns="" xmlns:ma14="http://schemas.microsoft.com/office/mac/drawingml/2011/main" val="1"/>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fld id="{23D266AB-D140-4BAE-8D22-6D1A3F6FB051}" type="slidenum">
              <a:rPr lang="en-US" altLang="nl-NL" sz="1200"/>
              <a:pPr eaLnBrk="1" hangingPunct="1"/>
              <a:t>1</a:t>
            </a:fld>
            <a:endParaRPr lang="en-US" altLang="nl-NL" sz="1200"/>
          </a:p>
        </p:txBody>
      </p:sp>
      <p:sp>
        <p:nvSpPr>
          <p:cNvPr id="30722"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30723" name="Rectangle 3"/>
          <p:cNvSpPr>
            <a:spLocks noGrp="1" noChangeArrowheads="1"/>
          </p:cNvSpPr>
          <p:nvPr>
            <p:ph type="body" idx="1"/>
          </p:nvPr>
        </p:nvSpPr>
        <p:spPr/>
        <p:txBody>
          <a:bodyPr/>
          <a:lstStyle/>
          <a:p>
            <a:pPr eaLnBrk="1" hangingPunct="1">
              <a:defRPr/>
            </a:pPr>
            <a:endParaRPr lang="nl-NL">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Ziet u</a:t>
            </a:r>
            <a:r>
              <a:rPr lang="nl-NL" baseline="0" dirty="0"/>
              <a:t> ook </a:t>
            </a:r>
            <a:r>
              <a:rPr lang="nl-NL" dirty="0"/>
              <a:t>waar de </a:t>
            </a:r>
            <a:r>
              <a:rPr lang="nl-NL" dirty="0" err="1"/>
              <a:t>rechter-meeuw</a:t>
            </a:r>
            <a:r>
              <a:rPr lang="nl-NL" baseline="0" dirty="0"/>
              <a:t> naar kijkt?</a:t>
            </a:r>
            <a:endParaRPr lang="nl-NL" dirty="0"/>
          </a:p>
        </p:txBody>
      </p:sp>
      <p:sp>
        <p:nvSpPr>
          <p:cNvPr id="4" name="Tijdelijke aanduiding voor dianummer 3"/>
          <p:cNvSpPr>
            <a:spLocks noGrp="1"/>
          </p:cNvSpPr>
          <p:nvPr>
            <p:ph type="sldNum" sz="quarter" idx="10"/>
          </p:nvPr>
        </p:nvSpPr>
        <p:spPr/>
        <p:txBody>
          <a:bodyPr/>
          <a:lstStyle/>
          <a:p>
            <a:fld id="{4F7FCA25-D31A-44B1-A00C-0A15C48F6365}" type="slidenum">
              <a:rPr lang="en-US" altLang="nl-NL" smtClean="0"/>
              <a:pPr/>
              <a:t>15</a:t>
            </a:fld>
            <a:endParaRPr lang="en-US" altLang="nl-NL"/>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Exploratie: door systeem analyse krijg je beter grip</a:t>
            </a:r>
            <a:r>
              <a:rPr lang="nl-NL" baseline="0" dirty="0"/>
              <a:t> en zicht op hoe risico’s elkaar kunnen versterken. We hebben de voordelen van </a:t>
            </a:r>
            <a:r>
              <a:rPr lang="nl-NL" baseline="0" dirty="0" err="1"/>
              <a:t>scenarios</a:t>
            </a:r>
            <a:r>
              <a:rPr lang="nl-NL" baseline="0" dirty="0"/>
              <a:t> al besproken</a:t>
            </a:r>
          </a:p>
          <a:p>
            <a:endParaRPr lang="nl-NL" baseline="0" dirty="0"/>
          </a:p>
          <a:p>
            <a:r>
              <a:rPr lang="nl-NL" baseline="0" dirty="0"/>
              <a:t>Simulatie: kennen we al met de </a:t>
            </a:r>
            <a:r>
              <a:rPr lang="nl-NL" baseline="0" dirty="0" err="1"/>
              <a:t>brand-oefening</a:t>
            </a:r>
            <a:r>
              <a:rPr lang="nl-NL" baseline="0" dirty="0"/>
              <a:t>, maar we doen dat niet voor het geval de beurs crasht. Of een grote herverzekeraar omvalt. Volgens mij kunnen we ons veel beter op dergelijke zaken voorbereiden, maar we nemen daar nooit de tijd voor.</a:t>
            </a:r>
          </a:p>
          <a:p>
            <a:r>
              <a:rPr lang="nl-NL" baseline="0" dirty="0"/>
              <a:t>Herstelplannen &amp; Voorbereidende </a:t>
            </a:r>
            <a:r>
              <a:rPr lang="nl-NL" baseline="0" dirty="0" err="1"/>
              <a:t>CrisisPlannen</a:t>
            </a:r>
            <a:r>
              <a:rPr lang="nl-NL" baseline="0" dirty="0"/>
              <a:t> (DNB eis) is daar een voorschot op, maar hebben we dat serieus gedaan??</a:t>
            </a:r>
            <a:endParaRPr lang="nl-NL" dirty="0"/>
          </a:p>
        </p:txBody>
      </p:sp>
      <p:sp>
        <p:nvSpPr>
          <p:cNvPr id="4" name="Tijdelijke aanduiding voor dianummer 3"/>
          <p:cNvSpPr>
            <a:spLocks noGrp="1"/>
          </p:cNvSpPr>
          <p:nvPr>
            <p:ph type="sldNum" sz="quarter" idx="10"/>
          </p:nvPr>
        </p:nvSpPr>
        <p:spPr/>
        <p:txBody>
          <a:bodyPr/>
          <a:lstStyle/>
          <a:p>
            <a:fld id="{4F7FCA25-D31A-44B1-A00C-0A15C48F6365}" type="slidenum">
              <a:rPr lang="en-US" altLang="nl-NL" smtClean="0"/>
              <a:pPr/>
              <a:t>17</a:t>
            </a:fld>
            <a:endParaRPr lang="en-US" altLang="nl-NL"/>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Voorkomt</a:t>
            </a:r>
            <a:r>
              <a:rPr lang="nl-NL" baseline="0" dirty="0"/>
              <a:t> </a:t>
            </a:r>
            <a:r>
              <a:rPr lang="nl-NL" baseline="0" dirty="0" err="1"/>
              <a:t>biases</a:t>
            </a:r>
            <a:r>
              <a:rPr lang="nl-NL" baseline="0" dirty="0"/>
              <a:t> als</a:t>
            </a:r>
          </a:p>
          <a:p>
            <a:pPr>
              <a:buFontTx/>
              <a:buChar char="-"/>
            </a:pPr>
            <a:r>
              <a:rPr lang="nl-NL" baseline="0" dirty="0"/>
              <a:t>Uitstel gedrag</a:t>
            </a:r>
          </a:p>
          <a:p>
            <a:pPr>
              <a:buFontTx/>
              <a:buChar char="-"/>
            </a:pPr>
            <a:r>
              <a:rPr lang="nl-NL" baseline="0" dirty="0"/>
              <a:t>Verlamming door verdergaande analyse (</a:t>
            </a:r>
            <a:r>
              <a:rPr lang="nl-NL" baseline="0" dirty="0" err="1"/>
              <a:t>analysis</a:t>
            </a:r>
            <a:r>
              <a:rPr lang="nl-NL" baseline="0" dirty="0"/>
              <a:t> </a:t>
            </a:r>
            <a:r>
              <a:rPr lang="nl-NL" baseline="0" dirty="0" err="1"/>
              <a:t>paralysis</a:t>
            </a:r>
            <a:r>
              <a:rPr lang="nl-NL" baseline="0" dirty="0"/>
              <a:t>)</a:t>
            </a:r>
          </a:p>
          <a:p>
            <a:pPr>
              <a:buFontTx/>
              <a:buChar char="-"/>
            </a:pPr>
            <a:r>
              <a:rPr lang="nl-NL" baseline="0" dirty="0"/>
              <a:t>Voordeel: je kunt in kalme wateren nadenken over de mogelijke stappen zonder de crisis</a:t>
            </a:r>
          </a:p>
          <a:p>
            <a:pPr>
              <a:buFontTx/>
              <a:buChar char="-"/>
            </a:pPr>
            <a:r>
              <a:rPr lang="nl-NL" baseline="0" dirty="0"/>
              <a:t> Prospect </a:t>
            </a:r>
            <a:r>
              <a:rPr lang="nl-NL" baseline="0" dirty="0" err="1"/>
              <a:t>theory</a:t>
            </a:r>
            <a:r>
              <a:rPr lang="nl-NL" baseline="0" dirty="0"/>
              <a:t>: bij verliezen ga je </a:t>
            </a:r>
            <a:r>
              <a:rPr lang="nl-NL" baseline="0" dirty="0" err="1"/>
              <a:t>risicos</a:t>
            </a:r>
            <a:r>
              <a:rPr lang="nl-NL" baseline="0" dirty="0"/>
              <a:t> zoeken</a:t>
            </a:r>
          </a:p>
          <a:p>
            <a:pPr>
              <a:buFontTx/>
              <a:buChar char="-"/>
            </a:pPr>
            <a:r>
              <a:rPr lang="nl-NL" baseline="0" dirty="0"/>
              <a:t>Je hebt vooraf al geoefend, dus je herkent de crisis al veel eerder</a:t>
            </a:r>
          </a:p>
          <a:p>
            <a:pPr>
              <a:buFontTx/>
              <a:buChar char="-"/>
            </a:pPr>
            <a:endParaRPr lang="nl-NL" baseline="0" dirty="0"/>
          </a:p>
        </p:txBody>
      </p:sp>
      <p:sp>
        <p:nvSpPr>
          <p:cNvPr id="4" name="Tijdelijke aanduiding voor dianummer 3"/>
          <p:cNvSpPr>
            <a:spLocks noGrp="1"/>
          </p:cNvSpPr>
          <p:nvPr>
            <p:ph type="sldNum" sz="quarter" idx="10"/>
          </p:nvPr>
        </p:nvSpPr>
        <p:spPr/>
        <p:txBody>
          <a:bodyPr/>
          <a:lstStyle/>
          <a:p>
            <a:fld id="{4F7FCA25-D31A-44B1-A00C-0A15C48F6365}" type="slidenum">
              <a:rPr lang="en-US" altLang="nl-NL" smtClean="0"/>
              <a:pPr/>
              <a:t>18</a:t>
            </a:fld>
            <a:endParaRPr lang="en-US" altLang="nl-NL"/>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extLst>
            <a:ext uri="{FAA26D3D-D897-4be2-8F04-BA451C77F1D7}">
              <ma14:placeholderFlag xmlns="" xmlns:ma14="http://schemas.microsoft.com/office/mac/drawingml/2011/main" val="1"/>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fld id="{23D266AB-D140-4BAE-8D22-6D1A3F6FB051}" type="slidenum">
              <a:rPr lang="en-US" altLang="nl-NL" sz="1200"/>
              <a:pPr eaLnBrk="1" hangingPunct="1"/>
              <a:t>20</a:t>
            </a:fld>
            <a:endParaRPr lang="en-US" altLang="nl-NL" sz="1200"/>
          </a:p>
        </p:txBody>
      </p:sp>
      <p:sp>
        <p:nvSpPr>
          <p:cNvPr id="30722"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30723" name="Rectangle 3"/>
          <p:cNvSpPr>
            <a:spLocks noGrp="1" noChangeArrowheads="1"/>
          </p:cNvSpPr>
          <p:nvPr>
            <p:ph type="body" idx="1"/>
          </p:nvPr>
        </p:nvSpPr>
        <p:spPr/>
        <p:txBody>
          <a:bodyPr/>
          <a:lstStyle/>
          <a:p>
            <a:pPr eaLnBrk="1" hangingPunct="1">
              <a:defRPr/>
            </a:pPr>
            <a:endParaRPr lang="nl-NL">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4" name="Rechthoek 8"/>
          <p:cNvSpPr>
            <a:spLocks noChangeArrowheads="1"/>
          </p:cNvSpPr>
          <p:nvPr userDrawn="1"/>
        </p:nvSpPr>
        <p:spPr bwMode="auto">
          <a:xfrm>
            <a:off x="323850" y="971550"/>
            <a:ext cx="11864975" cy="4849813"/>
          </a:xfrm>
          <a:prstGeom prst="rect">
            <a:avLst/>
          </a:prstGeom>
          <a:solidFill>
            <a:srgbClr val="BEB51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endParaRPr lang="en-US" altLang="nl-NL"/>
          </a:p>
          <a:p>
            <a:pPr eaLnBrk="1" hangingPunct="1"/>
            <a:endParaRPr lang="nl-NL" altLang="nl-NL">
              <a:solidFill>
                <a:srgbClr val="BEB511"/>
              </a:solidFill>
            </a:endParaRPr>
          </a:p>
        </p:txBody>
      </p:sp>
      <p:sp>
        <p:nvSpPr>
          <p:cNvPr id="5" name="Line 8"/>
          <p:cNvSpPr>
            <a:spLocks noChangeShapeType="1"/>
          </p:cNvSpPr>
          <p:nvPr userDrawn="1"/>
        </p:nvSpPr>
        <p:spPr bwMode="auto">
          <a:xfrm>
            <a:off x="323850" y="6142038"/>
            <a:ext cx="0" cy="395287"/>
          </a:xfrm>
          <a:prstGeom prst="line">
            <a:avLst/>
          </a:prstGeom>
          <a:noFill/>
          <a:ln w="9525">
            <a:solidFill>
              <a:srgbClr val="BEB51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nl-NL" sz="1800">
              <a:latin typeface="Arial" charset="0"/>
              <a:ea typeface="ＭＳ Ｐゴシック" charset="0"/>
            </a:endParaRPr>
          </a:p>
        </p:txBody>
      </p:sp>
      <p:sp>
        <p:nvSpPr>
          <p:cNvPr id="17410" name="Rectangle 2"/>
          <p:cNvSpPr>
            <a:spLocks noGrp="1" noChangeArrowheads="1"/>
          </p:cNvSpPr>
          <p:nvPr>
            <p:ph type="ctrTitle"/>
          </p:nvPr>
        </p:nvSpPr>
        <p:spPr>
          <a:xfrm>
            <a:off x="687600" y="4005064"/>
            <a:ext cx="10868369" cy="1066800"/>
          </a:xfrm>
        </p:spPr>
        <p:txBody>
          <a:bodyPr/>
          <a:lstStyle>
            <a:lvl1pPr>
              <a:defRPr sz="4000"/>
            </a:lvl1pPr>
          </a:lstStyle>
          <a:p>
            <a:pPr lvl="0"/>
            <a:r>
              <a:rPr lang="nl-NL" noProof="0"/>
              <a:t>Klik om de stijl te bewerken</a:t>
            </a:r>
            <a:endParaRPr lang="en-US" noProof="0"/>
          </a:p>
        </p:txBody>
      </p:sp>
      <p:sp>
        <p:nvSpPr>
          <p:cNvPr id="17411" name="Rectangle 3"/>
          <p:cNvSpPr>
            <a:spLocks noGrp="1" noChangeArrowheads="1"/>
          </p:cNvSpPr>
          <p:nvPr>
            <p:ph type="subTitle" idx="1"/>
          </p:nvPr>
        </p:nvSpPr>
        <p:spPr>
          <a:xfrm>
            <a:off x="687600" y="5157192"/>
            <a:ext cx="10868369" cy="609600"/>
          </a:xfrm>
        </p:spPr>
        <p:txBody>
          <a:bodyPr/>
          <a:lstStyle>
            <a:lvl1pPr marL="0" indent="0">
              <a:buFont typeface="Wingdings 2" charset="0"/>
              <a:buNone/>
              <a:defRPr/>
            </a:lvl1pPr>
          </a:lstStyle>
          <a:p>
            <a:pPr lvl="0"/>
            <a:r>
              <a:rPr lang="nl-NL" noProof="0"/>
              <a:t>Klik om het opmaakprofiel van de modelondertitel te bewerken</a:t>
            </a:r>
            <a:endParaRPr lang="en-US" noProof="0"/>
          </a:p>
        </p:txBody>
      </p:sp>
    </p:spTree>
    <p:extLst>
      <p:ext uri="{BB962C8B-B14F-4D97-AF65-F5344CB8AC3E}">
        <p14:creationId xmlns:p14="http://schemas.microsoft.com/office/powerpoint/2010/main" val="27166718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Rectangle 6"/>
          <p:cNvSpPr>
            <a:spLocks noGrp="1" noChangeArrowheads="1"/>
          </p:cNvSpPr>
          <p:nvPr>
            <p:ph type="sldNum" sz="quarter" idx="10"/>
          </p:nvPr>
        </p:nvSpPr>
        <p:spPr>
          <a:ln/>
        </p:spPr>
        <p:txBody>
          <a:bodyPr/>
          <a:lstStyle>
            <a:lvl1pPr>
              <a:defRPr/>
            </a:lvl1pPr>
          </a:lstStyle>
          <a:p>
            <a:fld id="{D94D3A64-27BC-47E7-A95E-CF9CFF7F085A}" type="slidenum">
              <a:rPr lang="en-US" altLang="nl-NL"/>
              <a:pPr/>
              <a:t>‹#›</a:t>
            </a:fld>
            <a:endParaRPr lang="en-US" altLang="nl-NL">
              <a:solidFill>
                <a:schemeClr val="tx1"/>
              </a:solidFill>
            </a:endParaRPr>
          </a:p>
        </p:txBody>
      </p:sp>
    </p:spTree>
    <p:extLst>
      <p:ext uri="{BB962C8B-B14F-4D97-AF65-F5344CB8AC3E}">
        <p14:creationId xmlns:p14="http://schemas.microsoft.com/office/powerpoint/2010/main" val="39775311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303637" y="1295400"/>
            <a:ext cx="2463158" cy="4572000"/>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914162" y="1295400"/>
            <a:ext cx="7186328" cy="4572000"/>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Rectangle 6"/>
          <p:cNvSpPr>
            <a:spLocks noGrp="1" noChangeArrowheads="1"/>
          </p:cNvSpPr>
          <p:nvPr>
            <p:ph type="sldNum" sz="quarter" idx="10"/>
          </p:nvPr>
        </p:nvSpPr>
        <p:spPr>
          <a:ln/>
        </p:spPr>
        <p:txBody>
          <a:bodyPr/>
          <a:lstStyle>
            <a:lvl1pPr>
              <a:defRPr/>
            </a:lvl1pPr>
          </a:lstStyle>
          <a:p>
            <a:fld id="{025A735D-5FEE-4044-A7AC-ED71F11B425F}" type="slidenum">
              <a:rPr lang="en-US" altLang="nl-NL"/>
              <a:pPr/>
              <a:t>‹#›</a:t>
            </a:fld>
            <a:endParaRPr lang="en-US" altLang="nl-NL">
              <a:solidFill>
                <a:schemeClr val="tx1"/>
              </a:solidFill>
            </a:endParaRPr>
          </a:p>
        </p:txBody>
      </p:sp>
    </p:spTree>
    <p:extLst>
      <p:ext uri="{BB962C8B-B14F-4D97-AF65-F5344CB8AC3E}">
        <p14:creationId xmlns:p14="http://schemas.microsoft.com/office/powerpoint/2010/main" val="35114587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Rectangle 6"/>
          <p:cNvSpPr>
            <a:spLocks noGrp="1" noChangeArrowheads="1"/>
          </p:cNvSpPr>
          <p:nvPr>
            <p:ph type="sldNum" sz="quarter" idx="10"/>
          </p:nvPr>
        </p:nvSpPr>
        <p:spPr>
          <a:ln/>
        </p:spPr>
        <p:txBody>
          <a:bodyPr/>
          <a:lstStyle>
            <a:lvl1pPr>
              <a:defRPr/>
            </a:lvl1pPr>
          </a:lstStyle>
          <a:p>
            <a:fld id="{F23BA197-A13E-43EA-850F-280F6209B2DB}" type="slidenum">
              <a:rPr lang="en-US" altLang="nl-NL"/>
              <a:pPr/>
              <a:t>‹#›</a:t>
            </a:fld>
            <a:endParaRPr lang="en-US" altLang="nl-NL">
              <a:solidFill>
                <a:schemeClr val="tx1"/>
              </a:solidFill>
            </a:endParaRPr>
          </a:p>
        </p:txBody>
      </p:sp>
    </p:spTree>
    <p:extLst>
      <p:ext uri="{BB962C8B-B14F-4D97-AF65-F5344CB8AC3E}">
        <p14:creationId xmlns:p14="http://schemas.microsoft.com/office/powerpoint/2010/main" val="2846966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687600" y="4406901"/>
            <a:ext cx="10360501" cy="1362075"/>
          </a:xfrm>
        </p:spPr>
        <p:txBody>
          <a:bodyPr/>
          <a:lstStyle>
            <a:lvl1pPr algn="l">
              <a:defRPr sz="4000" b="1" cap="all"/>
            </a:lvl1pPr>
          </a:lstStyle>
          <a:p>
            <a:r>
              <a:rPr lang="nl-NL"/>
              <a:t>Klik om de stijl te bewerken</a:t>
            </a:r>
          </a:p>
        </p:txBody>
      </p:sp>
      <p:sp>
        <p:nvSpPr>
          <p:cNvPr id="3" name="Tijdelijke aanduiding voor tekst 2"/>
          <p:cNvSpPr>
            <a:spLocks noGrp="1"/>
          </p:cNvSpPr>
          <p:nvPr>
            <p:ph type="body" idx="1"/>
          </p:nvPr>
        </p:nvSpPr>
        <p:spPr>
          <a:xfrm>
            <a:off x="687600" y="2906713"/>
            <a:ext cx="10360501"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a:t>Klik om de modelstijlen te bewerken</a:t>
            </a:r>
          </a:p>
        </p:txBody>
      </p:sp>
      <p:sp>
        <p:nvSpPr>
          <p:cNvPr id="4" name="Rectangle 6"/>
          <p:cNvSpPr>
            <a:spLocks noGrp="1" noChangeArrowheads="1"/>
          </p:cNvSpPr>
          <p:nvPr>
            <p:ph type="sldNum" sz="quarter" idx="10"/>
          </p:nvPr>
        </p:nvSpPr>
        <p:spPr>
          <a:ln/>
        </p:spPr>
        <p:txBody>
          <a:bodyPr/>
          <a:lstStyle>
            <a:lvl1pPr>
              <a:defRPr/>
            </a:lvl1pPr>
          </a:lstStyle>
          <a:p>
            <a:fld id="{813B47F2-6971-4350-86B7-2BF2B15192CC}" type="slidenum">
              <a:rPr lang="en-US" altLang="nl-NL"/>
              <a:pPr/>
              <a:t>‹#›</a:t>
            </a:fld>
            <a:endParaRPr lang="en-US" altLang="nl-NL">
              <a:solidFill>
                <a:schemeClr val="tx1"/>
              </a:solidFill>
            </a:endParaRPr>
          </a:p>
        </p:txBody>
      </p:sp>
    </p:spTree>
    <p:extLst>
      <p:ext uri="{BB962C8B-B14F-4D97-AF65-F5344CB8AC3E}">
        <p14:creationId xmlns:p14="http://schemas.microsoft.com/office/powerpoint/2010/main" val="11407298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ee objecten">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687600" y="2514600"/>
            <a:ext cx="4824743" cy="335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5942052" y="2514600"/>
            <a:ext cx="4824743" cy="335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Rectangle 6"/>
          <p:cNvSpPr>
            <a:spLocks noGrp="1" noChangeArrowheads="1"/>
          </p:cNvSpPr>
          <p:nvPr>
            <p:ph type="sldNum" sz="quarter" idx="10"/>
          </p:nvPr>
        </p:nvSpPr>
        <p:spPr>
          <a:ln/>
        </p:spPr>
        <p:txBody>
          <a:bodyPr/>
          <a:lstStyle>
            <a:lvl1pPr>
              <a:defRPr/>
            </a:lvl1pPr>
          </a:lstStyle>
          <a:p>
            <a:fld id="{DBD4D88F-F17E-4994-AB83-AF9C9917E277}" type="slidenum">
              <a:rPr lang="en-US" altLang="nl-NL"/>
              <a:pPr/>
              <a:t>‹#›</a:t>
            </a:fld>
            <a:endParaRPr lang="en-US" altLang="nl-NL">
              <a:solidFill>
                <a:schemeClr val="tx1"/>
              </a:solidFill>
            </a:endParaRPr>
          </a:p>
        </p:txBody>
      </p:sp>
    </p:spTree>
    <p:extLst>
      <p:ext uri="{BB962C8B-B14F-4D97-AF65-F5344CB8AC3E}">
        <p14:creationId xmlns:p14="http://schemas.microsoft.com/office/powerpoint/2010/main" val="2602580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Vergelijking">
    <p:spTree>
      <p:nvGrpSpPr>
        <p:cNvPr id="1" name=""/>
        <p:cNvGrpSpPr/>
        <p:nvPr/>
      </p:nvGrpSpPr>
      <p:grpSpPr>
        <a:xfrm>
          <a:off x="0" y="0"/>
          <a:ext cx="0" cy="0"/>
          <a:chOff x="0" y="0"/>
          <a:chExt cx="0" cy="0"/>
        </a:xfrm>
      </p:grpSpPr>
      <p:sp>
        <p:nvSpPr>
          <p:cNvPr id="3" name="Tijdelijke aanduiding voor tekst 2"/>
          <p:cNvSpPr>
            <a:spLocks noGrp="1"/>
          </p:cNvSpPr>
          <p:nvPr>
            <p:ph type="body" idx="1"/>
          </p:nvPr>
        </p:nvSpPr>
        <p:spPr>
          <a:xfrm>
            <a:off x="609441" y="1535113"/>
            <a:ext cx="5385514"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609441" y="2174875"/>
            <a:ext cx="5385514"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191754" y="1535113"/>
            <a:ext cx="538763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6191754" y="2174875"/>
            <a:ext cx="538763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7" name="Rectangle 6"/>
          <p:cNvSpPr>
            <a:spLocks noGrp="1" noChangeArrowheads="1"/>
          </p:cNvSpPr>
          <p:nvPr>
            <p:ph type="sldNum" sz="quarter" idx="10"/>
          </p:nvPr>
        </p:nvSpPr>
        <p:spPr>
          <a:ln/>
        </p:spPr>
        <p:txBody>
          <a:bodyPr/>
          <a:lstStyle>
            <a:lvl1pPr>
              <a:defRPr/>
            </a:lvl1pPr>
          </a:lstStyle>
          <a:p>
            <a:fld id="{5BDD47C8-FDA3-4440-99D7-6903334DC0F0}" type="slidenum">
              <a:rPr lang="en-US" altLang="nl-NL"/>
              <a:pPr/>
              <a:t>‹#›</a:t>
            </a:fld>
            <a:endParaRPr lang="en-US" altLang="nl-NL">
              <a:solidFill>
                <a:schemeClr val="tx1"/>
              </a:solidFill>
            </a:endParaRPr>
          </a:p>
        </p:txBody>
      </p:sp>
    </p:spTree>
    <p:extLst>
      <p:ext uri="{BB962C8B-B14F-4D97-AF65-F5344CB8AC3E}">
        <p14:creationId xmlns:p14="http://schemas.microsoft.com/office/powerpoint/2010/main" val="39437612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Rectangle 6"/>
          <p:cNvSpPr>
            <a:spLocks noGrp="1" noChangeArrowheads="1"/>
          </p:cNvSpPr>
          <p:nvPr>
            <p:ph type="sldNum" sz="quarter" idx="10"/>
          </p:nvPr>
        </p:nvSpPr>
        <p:spPr>
          <a:ln/>
        </p:spPr>
        <p:txBody>
          <a:bodyPr/>
          <a:lstStyle>
            <a:lvl1pPr>
              <a:defRPr/>
            </a:lvl1pPr>
          </a:lstStyle>
          <a:p>
            <a:fld id="{16817FDF-4C9A-45AF-BFE9-6637CCD15FD2}" type="slidenum">
              <a:rPr lang="en-US" altLang="nl-NL"/>
              <a:pPr/>
              <a:t>‹#›</a:t>
            </a:fld>
            <a:endParaRPr lang="en-US" altLang="nl-NL">
              <a:solidFill>
                <a:schemeClr val="tx1"/>
              </a:solidFill>
            </a:endParaRPr>
          </a:p>
        </p:txBody>
      </p:sp>
    </p:spTree>
    <p:extLst>
      <p:ext uri="{BB962C8B-B14F-4D97-AF65-F5344CB8AC3E}">
        <p14:creationId xmlns:p14="http://schemas.microsoft.com/office/powerpoint/2010/main" val="42797402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fld id="{DF975AF8-481B-4E3E-80D4-80F9AF0F8906}" type="slidenum">
              <a:rPr lang="en-US" altLang="nl-NL"/>
              <a:pPr/>
              <a:t>‹#›</a:t>
            </a:fld>
            <a:endParaRPr lang="en-US" altLang="nl-NL">
              <a:solidFill>
                <a:schemeClr val="tx1"/>
              </a:solidFill>
            </a:endParaRPr>
          </a:p>
        </p:txBody>
      </p:sp>
    </p:spTree>
    <p:extLst>
      <p:ext uri="{BB962C8B-B14F-4D97-AF65-F5344CB8AC3E}">
        <p14:creationId xmlns:p14="http://schemas.microsoft.com/office/powerpoint/2010/main" val="21735467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609442" y="273050"/>
            <a:ext cx="4010039" cy="1162050"/>
          </a:xfrm>
        </p:spPr>
        <p:txBody>
          <a:bodyPr anchor="b"/>
          <a:lstStyle>
            <a:lvl1pPr algn="l">
              <a:defRPr sz="2000" b="1"/>
            </a:lvl1pPr>
          </a:lstStyle>
          <a:p>
            <a:r>
              <a:rPr lang="nl-NL"/>
              <a:t>Klik om de stijl te bewerken</a:t>
            </a:r>
          </a:p>
        </p:txBody>
      </p:sp>
      <p:sp>
        <p:nvSpPr>
          <p:cNvPr id="3" name="Tijdelijke aanduiding voor inhoud 2"/>
          <p:cNvSpPr>
            <a:spLocks noGrp="1"/>
          </p:cNvSpPr>
          <p:nvPr>
            <p:ph idx="1"/>
          </p:nvPr>
        </p:nvSpPr>
        <p:spPr>
          <a:xfrm>
            <a:off x="4765492" y="273051"/>
            <a:ext cx="681389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609442" y="1435101"/>
            <a:ext cx="4010039"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Rectangle 6"/>
          <p:cNvSpPr>
            <a:spLocks noGrp="1" noChangeArrowheads="1"/>
          </p:cNvSpPr>
          <p:nvPr>
            <p:ph type="sldNum" sz="quarter" idx="10"/>
          </p:nvPr>
        </p:nvSpPr>
        <p:spPr>
          <a:ln/>
        </p:spPr>
        <p:txBody>
          <a:bodyPr/>
          <a:lstStyle>
            <a:lvl1pPr>
              <a:defRPr/>
            </a:lvl1pPr>
          </a:lstStyle>
          <a:p>
            <a:fld id="{CD11023D-011A-4D92-A871-F7B73EDED2CB}" type="slidenum">
              <a:rPr lang="en-US" altLang="nl-NL"/>
              <a:pPr/>
              <a:t>‹#›</a:t>
            </a:fld>
            <a:endParaRPr lang="en-US" altLang="nl-NL">
              <a:solidFill>
                <a:schemeClr val="tx1"/>
              </a:solidFill>
            </a:endParaRPr>
          </a:p>
        </p:txBody>
      </p:sp>
    </p:spTree>
    <p:extLst>
      <p:ext uri="{BB962C8B-B14F-4D97-AF65-F5344CB8AC3E}">
        <p14:creationId xmlns:p14="http://schemas.microsoft.com/office/powerpoint/2010/main" val="39123918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2389095" y="4800600"/>
            <a:ext cx="7313295" cy="566738"/>
          </a:xfrm>
        </p:spPr>
        <p:txBody>
          <a:bodyPr anchor="b"/>
          <a:lstStyle>
            <a:lvl1pPr algn="l">
              <a:defRPr sz="2000" b="1"/>
            </a:lvl1pPr>
          </a:lstStyle>
          <a:p>
            <a:r>
              <a:rPr lang="nl-NL"/>
              <a:t>Klik om de stijl te bewerken</a:t>
            </a:r>
          </a:p>
        </p:txBody>
      </p:sp>
      <p:sp>
        <p:nvSpPr>
          <p:cNvPr id="3" name="Tijdelijke aanduiding voor afbeelding 2"/>
          <p:cNvSpPr>
            <a:spLocks noGrp="1"/>
          </p:cNvSpPr>
          <p:nvPr>
            <p:ph type="pic" idx="1"/>
          </p:nvPr>
        </p:nvSpPr>
        <p:spPr>
          <a:xfrm>
            <a:off x="2389095" y="612775"/>
            <a:ext cx="731329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nl-NL" noProof="0"/>
              <a:t>Klik op het pictogram als u een afbeelding wilt toevoegen</a:t>
            </a:r>
          </a:p>
        </p:txBody>
      </p:sp>
      <p:sp>
        <p:nvSpPr>
          <p:cNvPr id="4" name="Tijdelijke aanduiding voor tekst 3"/>
          <p:cNvSpPr>
            <a:spLocks noGrp="1"/>
          </p:cNvSpPr>
          <p:nvPr>
            <p:ph type="body" sz="half" idx="2"/>
          </p:nvPr>
        </p:nvSpPr>
        <p:spPr>
          <a:xfrm>
            <a:off x="2389095" y="5367338"/>
            <a:ext cx="731329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Rectangle 6"/>
          <p:cNvSpPr>
            <a:spLocks noGrp="1" noChangeArrowheads="1"/>
          </p:cNvSpPr>
          <p:nvPr>
            <p:ph type="sldNum" sz="quarter" idx="10"/>
          </p:nvPr>
        </p:nvSpPr>
        <p:spPr>
          <a:ln/>
        </p:spPr>
        <p:txBody>
          <a:bodyPr/>
          <a:lstStyle>
            <a:lvl1pPr>
              <a:defRPr/>
            </a:lvl1pPr>
          </a:lstStyle>
          <a:p>
            <a:fld id="{B70CB733-E01F-4B80-B258-AF77E8C37ACE}" type="slidenum">
              <a:rPr lang="en-US" altLang="nl-NL"/>
              <a:pPr/>
              <a:t>‹#›</a:t>
            </a:fld>
            <a:endParaRPr lang="en-US" altLang="nl-NL">
              <a:solidFill>
                <a:schemeClr val="tx1"/>
              </a:solidFill>
            </a:endParaRPr>
          </a:p>
        </p:txBody>
      </p:sp>
    </p:spTree>
    <p:extLst>
      <p:ext uri="{BB962C8B-B14F-4D97-AF65-F5344CB8AC3E}">
        <p14:creationId xmlns:p14="http://schemas.microsoft.com/office/powerpoint/2010/main" val="40729559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7388" y="1295400"/>
            <a:ext cx="9853612"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p>
            <a:pPr lvl="0"/>
            <a:r>
              <a:rPr lang="en-US"/>
              <a:t>Titelstijl van model bewerken</a:t>
            </a:r>
          </a:p>
        </p:txBody>
      </p:sp>
      <p:sp>
        <p:nvSpPr>
          <p:cNvPr id="1027" name="Rectangle 3"/>
          <p:cNvSpPr>
            <a:spLocks noGrp="1" noChangeArrowheads="1"/>
          </p:cNvSpPr>
          <p:nvPr>
            <p:ph type="body" idx="1"/>
          </p:nvPr>
        </p:nvSpPr>
        <p:spPr bwMode="auto">
          <a:xfrm>
            <a:off x="687388" y="2514600"/>
            <a:ext cx="9853612" cy="3352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p>
            <a:pPr lvl="0"/>
            <a:r>
              <a:rPr lang="en-US"/>
              <a:t>Klik om de tekststijl van het model te bewerken</a:t>
            </a:r>
          </a:p>
          <a:p>
            <a:pPr lvl="1"/>
            <a:r>
              <a:rPr lang="en-US"/>
              <a:t>Tweede niveau</a:t>
            </a:r>
          </a:p>
          <a:p>
            <a:pPr lvl="2"/>
            <a:r>
              <a:rPr lang="en-US"/>
              <a:t>Derde niveau</a:t>
            </a:r>
          </a:p>
          <a:p>
            <a:pPr lvl="3"/>
            <a:r>
              <a:rPr lang="en-US"/>
              <a:t>Vierde niveau</a:t>
            </a:r>
          </a:p>
          <a:p>
            <a:pPr lvl="4"/>
            <a:r>
              <a:rPr lang="en-US"/>
              <a:t>Vijfde niveau</a:t>
            </a:r>
          </a:p>
        </p:txBody>
      </p:sp>
      <p:sp>
        <p:nvSpPr>
          <p:cNvPr id="1030" name="Rectangle 6"/>
          <p:cNvSpPr>
            <a:spLocks noGrp="1" noChangeArrowheads="1"/>
          </p:cNvSpPr>
          <p:nvPr>
            <p:ph type="sldNum" sz="quarter" idx="4"/>
          </p:nvPr>
        </p:nvSpPr>
        <p:spPr bwMode="auto">
          <a:xfrm>
            <a:off x="425450" y="6324600"/>
            <a:ext cx="64611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a:defRPr sz="1000">
                <a:solidFill>
                  <a:srgbClr val="BEB511"/>
                </a:solidFill>
              </a:defRPr>
            </a:lvl1pPr>
          </a:lstStyle>
          <a:p>
            <a:fld id="{1C1ED0F4-77EB-487A-875F-87B4A9C8C8F8}" type="slidenum">
              <a:rPr lang="en-US" altLang="nl-NL"/>
              <a:pPr/>
              <a:t>‹#›</a:t>
            </a:fld>
            <a:endParaRPr lang="en-US" altLang="nl-NL">
              <a:solidFill>
                <a:schemeClr val="tx1"/>
              </a:solidFill>
            </a:endParaRPr>
          </a:p>
        </p:txBody>
      </p:sp>
      <p:sp>
        <p:nvSpPr>
          <p:cNvPr id="1032" name="Line 8"/>
          <p:cNvSpPr>
            <a:spLocks noChangeShapeType="1"/>
          </p:cNvSpPr>
          <p:nvPr/>
        </p:nvSpPr>
        <p:spPr bwMode="auto">
          <a:xfrm>
            <a:off x="323850" y="6142038"/>
            <a:ext cx="0" cy="395287"/>
          </a:xfrm>
          <a:prstGeom prst="line">
            <a:avLst/>
          </a:prstGeom>
          <a:noFill/>
          <a:ln w="9525">
            <a:solidFill>
              <a:srgbClr val="BEB51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nl-NL" sz="1800">
              <a:latin typeface="Arial" charset="0"/>
              <a:ea typeface="ＭＳ Ｐゴシック" charset="0"/>
            </a:endParaRPr>
          </a:p>
        </p:txBody>
      </p:sp>
    </p:spTree>
  </p:cSld>
  <p:clrMap bg1="lt1" tx1="dk1" bg2="lt2" tx2="dk2" accent1="accent1" accent2="accent2" accent3="accent3" accent4="accent4" accent5="accent5" accent6="accent6" hlink="hlink" folHlink="folHlink"/>
  <p:sldLayoutIdLst>
    <p:sldLayoutId id="2147483815" r:id="rId1"/>
    <p:sldLayoutId id="2147483805" r:id="rId2"/>
    <p:sldLayoutId id="2147483806" r:id="rId3"/>
    <p:sldLayoutId id="2147483807" r:id="rId4"/>
    <p:sldLayoutId id="2147483808" r:id="rId5"/>
    <p:sldLayoutId id="2147483809" r:id="rId6"/>
    <p:sldLayoutId id="2147483810" r:id="rId7"/>
    <p:sldLayoutId id="2147483811" r:id="rId8"/>
    <p:sldLayoutId id="2147483812" r:id="rId9"/>
    <p:sldLayoutId id="2147483813" r:id="rId10"/>
    <p:sldLayoutId id="2147483814" r:id="rId11"/>
  </p:sldLayoutIdLst>
  <p:hf hdr="0" ftr="0" dt="0"/>
  <p:txStyles>
    <p:titleStyle>
      <a:lvl1pPr algn="l" rtl="0" eaLnBrk="1" fontAlgn="base" hangingPunct="1">
        <a:spcBef>
          <a:spcPct val="0"/>
        </a:spcBef>
        <a:spcAft>
          <a:spcPct val="0"/>
        </a:spcAft>
        <a:defRPr sz="3000" b="1">
          <a:solidFill>
            <a:schemeClr val="tx1"/>
          </a:solidFill>
          <a:latin typeface="+mj-lt"/>
          <a:ea typeface="+mj-ea"/>
          <a:cs typeface="ＭＳ Ｐゴシック" charset="0"/>
        </a:defRPr>
      </a:lvl1pPr>
      <a:lvl2pPr algn="l" rtl="0" eaLnBrk="1" fontAlgn="base" hangingPunct="1">
        <a:spcBef>
          <a:spcPct val="0"/>
        </a:spcBef>
        <a:spcAft>
          <a:spcPct val="0"/>
        </a:spcAft>
        <a:defRPr sz="3000" b="1">
          <a:solidFill>
            <a:schemeClr val="tx1"/>
          </a:solidFill>
          <a:latin typeface="Arial" charset="0"/>
          <a:ea typeface="ＭＳ Ｐゴシック" charset="0"/>
          <a:cs typeface="ＭＳ Ｐゴシック" charset="0"/>
        </a:defRPr>
      </a:lvl2pPr>
      <a:lvl3pPr algn="l" rtl="0" eaLnBrk="1" fontAlgn="base" hangingPunct="1">
        <a:spcBef>
          <a:spcPct val="0"/>
        </a:spcBef>
        <a:spcAft>
          <a:spcPct val="0"/>
        </a:spcAft>
        <a:defRPr sz="3000" b="1">
          <a:solidFill>
            <a:schemeClr val="tx1"/>
          </a:solidFill>
          <a:latin typeface="Arial" charset="0"/>
          <a:ea typeface="ＭＳ Ｐゴシック" charset="0"/>
          <a:cs typeface="ＭＳ Ｐゴシック" charset="0"/>
        </a:defRPr>
      </a:lvl3pPr>
      <a:lvl4pPr algn="l" rtl="0" eaLnBrk="1" fontAlgn="base" hangingPunct="1">
        <a:spcBef>
          <a:spcPct val="0"/>
        </a:spcBef>
        <a:spcAft>
          <a:spcPct val="0"/>
        </a:spcAft>
        <a:defRPr sz="3000" b="1">
          <a:solidFill>
            <a:schemeClr val="tx1"/>
          </a:solidFill>
          <a:latin typeface="Arial" charset="0"/>
          <a:ea typeface="ＭＳ Ｐゴシック" charset="0"/>
          <a:cs typeface="ＭＳ Ｐゴシック" charset="0"/>
        </a:defRPr>
      </a:lvl4pPr>
      <a:lvl5pPr algn="l" rtl="0" eaLnBrk="1" fontAlgn="base" hangingPunct="1">
        <a:spcBef>
          <a:spcPct val="0"/>
        </a:spcBef>
        <a:spcAft>
          <a:spcPct val="0"/>
        </a:spcAft>
        <a:defRPr sz="3000" b="1">
          <a:solidFill>
            <a:schemeClr val="tx1"/>
          </a:solidFill>
          <a:latin typeface="Arial" charset="0"/>
          <a:ea typeface="ＭＳ Ｐゴシック" charset="0"/>
          <a:cs typeface="ＭＳ Ｐゴシック" charset="0"/>
        </a:defRPr>
      </a:lvl5pPr>
      <a:lvl6pPr marL="457200" algn="l" rtl="0" eaLnBrk="1" fontAlgn="base" hangingPunct="1">
        <a:spcBef>
          <a:spcPct val="0"/>
        </a:spcBef>
        <a:spcAft>
          <a:spcPct val="0"/>
        </a:spcAft>
        <a:defRPr sz="3000" b="1">
          <a:solidFill>
            <a:schemeClr val="tx1"/>
          </a:solidFill>
          <a:latin typeface="Arial" charset="0"/>
          <a:ea typeface="ＭＳ Ｐゴシック" charset="0"/>
        </a:defRPr>
      </a:lvl6pPr>
      <a:lvl7pPr marL="914400" algn="l" rtl="0" eaLnBrk="1" fontAlgn="base" hangingPunct="1">
        <a:spcBef>
          <a:spcPct val="0"/>
        </a:spcBef>
        <a:spcAft>
          <a:spcPct val="0"/>
        </a:spcAft>
        <a:defRPr sz="3000" b="1">
          <a:solidFill>
            <a:schemeClr val="tx1"/>
          </a:solidFill>
          <a:latin typeface="Arial" charset="0"/>
          <a:ea typeface="ＭＳ Ｐゴシック" charset="0"/>
        </a:defRPr>
      </a:lvl7pPr>
      <a:lvl8pPr marL="1371600" algn="l" rtl="0" eaLnBrk="1" fontAlgn="base" hangingPunct="1">
        <a:spcBef>
          <a:spcPct val="0"/>
        </a:spcBef>
        <a:spcAft>
          <a:spcPct val="0"/>
        </a:spcAft>
        <a:defRPr sz="3000" b="1">
          <a:solidFill>
            <a:schemeClr val="tx1"/>
          </a:solidFill>
          <a:latin typeface="Arial" charset="0"/>
          <a:ea typeface="ＭＳ Ｐゴシック" charset="0"/>
        </a:defRPr>
      </a:lvl8pPr>
      <a:lvl9pPr marL="1828800" algn="l" rtl="0" eaLnBrk="1" fontAlgn="base" hangingPunct="1">
        <a:spcBef>
          <a:spcPct val="0"/>
        </a:spcBef>
        <a:spcAft>
          <a:spcPct val="0"/>
        </a:spcAft>
        <a:defRPr sz="3000" b="1">
          <a:solidFill>
            <a:schemeClr val="tx1"/>
          </a:solidFill>
          <a:latin typeface="Arial" charset="0"/>
          <a:ea typeface="ＭＳ Ｐゴシック" charset="0"/>
        </a:defRPr>
      </a:lvl9pPr>
    </p:titleStyle>
    <p:bodyStyle>
      <a:lvl1pPr marL="342900" indent="-342900" algn="l" rtl="0" eaLnBrk="1" fontAlgn="base" hangingPunct="1">
        <a:spcBef>
          <a:spcPct val="20000"/>
        </a:spcBef>
        <a:spcAft>
          <a:spcPct val="0"/>
        </a:spcAft>
        <a:buSzPct val="60000"/>
        <a:buFont typeface="Wingdings 2" pitchFamily="18" charset="2"/>
        <a:buChar char="¢"/>
        <a:defRPr sz="2600">
          <a:solidFill>
            <a:schemeClr val="tx1"/>
          </a:solidFill>
          <a:latin typeface="+mn-lt"/>
          <a:ea typeface="+mn-ea"/>
          <a:cs typeface="ＭＳ Ｐゴシック" charset="0"/>
        </a:defRPr>
      </a:lvl1pPr>
      <a:lvl2pPr marL="800100" indent="-342900" algn="l" rtl="0" eaLnBrk="1" fontAlgn="base" hangingPunct="1">
        <a:lnSpc>
          <a:spcPct val="150000"/>
        </a:lnSpc>
        <a:spcBef>
          <a:spcPct val="0"/>
        </a:spcBef>
        <a:spcAft>
          <a:spcPct val="0"/>
        </a:spcAft>
        <a:buSzPct val="60000"/>
        <a:buFont typeface="Wingdings 2" pitchFamily="18" charset="2"/>
        <a:buChar char="£"/>
        <a:defRPr sz="2600">
          <a:solidFill>
            <a:schemeClr val="tx1"/>
          </a:solidFill>
          <a:latin typeface="+mn-lt"/>
          <a:ea typeface="+mn-ea"/>
        </a:defRPr>
      </a:lvl2pPr>
      <a:lvl3pPr marL="1257300" indent="-342900" algn="l" rtl="0" eaLnBrk="1" fontAlgn="base" hangingPunct="1">
        <a:lnSpc>
          <a:spcPct val="150000"/>
        </a:lnSpc>
        <a:spcBef>
          <a:spcPct val="0"/>
        </a:spcBef>
        <a:spcAft>
          <a:spcPct val="0"/>
        </a:spcAft>
        <a:buSzPct val="80000"/>
        <a:buFont typeface="Wingdings 2" pitchFamily="18" charset="2"/>
        <a:buChar char=""/>
        <a:defRPr sz="2000">
          <a:solidFill>
            <a:schemeClr val="tx1"/>
          </a:solidFill>
          <a:latin typeface="+mn-lt"/>
          <a:ea typeface="+mn-ea"/>
        </a:defRPr>
      </a:lvl3pPr>
      <a:lvl4pPr marL="1714500" indent="-342900" algn="l" rtl="0" eaLnBrk="1" fontAlgn="base" hangingPunct="1">
        <a:lnSpc>
          <a:spcPct val="150000"/>
        </a:lnSpc>
        <a:spcBef>
          <a:spcPct val="0"/>
        </a:spcBef>
        <a:spcAft>
          <a:spcPct val="0"/>
        </a:spcAft>
        <a:buSzPct val="80000"/>
        <a:buFont typeface="Wingdings 2" pitchFamily="18" charset="2"/>
        <a:buChar char=""/>
        <a:defRPr sz="2000">
          <a:solidFill>
            <a:schemeClr val="tx1"/>
          </a:solidFill>
          <a:latin typeface="+mn-lt"/>
          <a:ea typeface="+mn-ea"/>
        </a:defRPr>
      </a:lvl4pPr>
      <a:lvl5pPr marL="2171700" indent="-342900" algn="l" rtl="0" eaLnBrk="1" fontAlgn="base" hangingPunct="1">
        <a:lnSpc>
          <a:spcPct val="150000"/>
        </a:lnSpc>
        <a:spcBef>
          <a:spcPct val="0"/>
        </a:spcBef>
        <a:spcAft>
          <a:spcPct val="0"/>
        </a:spcAft>
        <a:buSzPct val="80000"/>
        <a:buFont typeface="Wingdings 2" pitchFamily="18" charset="2"/>
        <a:buChar char="Ò"/>
        <a:defRPr sz="2000">
          <a:solidFill>
            <a:schemeClr val="tx1"/>
          </a:solidFill>
          <a:latin typeface="+mn-lt"/>
          <a:ea typeface="+mn-ea"/>
        </a:defRPr>
      </a:lvl5pPr>
      <a:lvl6pPr marL="2628900" indent="-342900" algn="l" rtl="0" eaLnBrk="1" fontAlgn="base" hangingPunct="1">
        <a:lnSpc>
          <a:spcPct val="150000"/>
        </a:lnSpc>
        <a:spcBef>
          <a:spcPct val="0"/>
        </a:spcBef>
        <a:spcAft>
          <a:spcPct val="0"/>
        </a:spcAft>
        <a:buSzPct val="80000"/>
        <a:buFont typeface="Wingdings 2" charset="0"/>
        <a:buChar char="Ò"/>
        <a:defRPr sz="2000">
          <a:solidFill>
            <a:schemeClr val="tx1"/>
          </a:solidFill>
          <a:latin typeface="+mn-lt"/>
          <a:ea typeface="+mn-ea"/>
        </a:defRPr>
      </a:lvl6pPr>
      <a:lvl7pPr marL="3086100" indent="-342900" algn="l" rtl="0" eaLnBrk="1" fontAlgn="base" hangingPunct="1">
        <a:lnSpc>
          <a:spcPct val="150000"/>
        </a:lnSpc>
        <a:spcBef>
          <a:spcPct val="0"/>
        </a:spcBef>
        <a:spcAft>
          <a:spcPct val="0"/>
        </a:spcAft>
        <a:buSzPct val="80000"/>
        <a:buFont typeface="Wingdings 2" charset="0"/>
        <a:buChar char="Ò"/>
        <a:defRPr sz="2000">
          <a:solidFill>
            <a:schemeClr val="tx1"/>
          </a:solidFill>
          <a:latin typeface="+mn-lt"/>
          <a:ea typeface="+mn-ea"/>
        </a:defRPr>
      </a:lvl7pPr>
      <a:lvl8pPr marL="3543300" indent="-342900" algn="l" rtl="0" eaLnBrk="1" fontAlgn="base" hangingPunct="1">
        <a:lnSpc>
          <a:spcPct val="150000"/>
        </a:lnSpc>
        <a:spcBef>
          <a:spcPct val="0"/>
        </a:spcBef>
        <a:spcAft>
          <a:spcPct val="0"/>
        </a:spcAft>
        <a:buSzPct val="80000"/>
        <a:buFont typeface="Wingdings 2" charset="0"/>
        <a:buChar char="Ò"/>
        <a:defRPr sz="2000">
          <a:solidFill>
            <a:schemeClr val="tx1"/>
          </a:solidFill>
          <a:latin typeface="+mn-lt"/>
          <a:ea typeface="+mn-ea"/>
        </a:defRPr>
      </a:lvl8pPr>
      <a:lvl9pPr marL="4000500" indent="-342900" algn="l" rtl="0" eaLnBrk="1" fontAlgn="base" hangingPunct="1">
        <a:lnSpc>
          <a:spcPct val="150000"/>
        </a:lnSpc>
        <a:spcBef>
          <a:spcPct val="0"/>
        </a:spcBef>
        <a:spcAft>
          <a:spcPct val="0"/>
        </a:spcAft>
        <a:buSzPct val="80000"/>
        <a:buFont typeface="Wingdings 2" charset="0"/>
        <a:buChar char="Ò"/>
        <a:defRPr sz="2000">
          <a:solidFill>
            <a:schemeClr val="tx1"/>
          </a:solidFill>
          <a:latin typeface="+mn-lt"/>
          <a:ea typeface="+mn-ea"/>
        </a:defRPr>
      </a:lvl9pPr>
    </p:bodyStyle>
    <p:other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4.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 name="Afbeelding 10" descr="Andreaskruizen_patroon_A.png"/>
          <p:cNvPicPr>
            <a:picLocks noChangeAspect="1"/>
          </p:cNvPicPr>
          <p:nvPr/>
        </p:nvPicPr>
        <p:blipFill>
          <a:blip r:embed="rId3" cstate="print">
            <a:extLst>
              <a:ext uri="{28A0092B-C50C-407E-A947-70E740481C1C}">
                <a14:useLocalDpi xmlns:a14="http://schemas.microsoft.com/office/drawing/2010/main" val="0"/>
              </a:ext>
            </a:extLst>
          </a:blip>
          <a:srcRect l="6757" t="3654" r="-12518" b="-117810"/>
          <a:stretch>
            <a:fillRect/>
          </a:stretch>
        </p:blipFill>
        <p:spPr bwMode="auto">
          <a:xfrm rot="-5400000">
            <a:off x="10525919" y="-681831"/>
            <a:ext cx="4287838" cy="922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el 5"/>
          <p:cNvSpPr txBox="1">
            <a:spLocks noGrp="1"/>
          </p:cNvSpPr>
          <p:nvPr>
            <p:ph type="ctrTitle"/>
          </p:nvPr>
        </p:nvSpPr>
        <p:spPr>
          <a:xfrm>
            <a:off x="647700" y="1295400"/>
            <a:ext cx="8153400" cy="1066800"/>
          </a:xfrm>
          <a:extLst>
            <a:ext uri="{FAA26D3D-D897-4be2-8F04-BA451C77F1D7}">
              <ma14:placeholderFlag xmlns="" xmlns:ma14="http://schemas.microsoft.com/office/mac/drawingml/2011/main" val="1"/>
            </a:ext>
          </a:extLst>
        </p:spPr>
        <p:txBody>
          <a:bodyPr/>
          <a:lstStyle>
            <a:lvl1pPr algn="l" rtl="0" eaLnBrk="0" fontAlgn="base" hangingPunct="0">
              <a:spcBef>
                <a:spcPct val="0"/>
              </a:spcBef>
              <a:spcAft>
                <a:spcPct val="0"/>
              </a:spcAft>
              <a:defRPr sz="4000" b="1">
                <a:solidFill>
                  <a:schemeClr val="tx1"/>
                </a:solidFill>
                <a:latin typeface="+mj-lt"/>
                <a:ea typeface="+mj-ea"/>
                <a:cs typeface="ＭＳ Ｐゴシック" charset="0"/>
              </a:defRPr>
            </a:lvl1pPr>
            <a:lvl2pPr algn="l" rtl="0" eaLnBrk="0" fontAlgn="base" hangingPunct="0">
              <a:spcBef>
                <a:spcPct val="0"/>
              </a:spcBef>
              <a:spcAft>
                <a:spcPct val="0"/>
              </a:spcAft>
              <a:defRPr sz="3000" b="1">
                <a:solidFill>
                  <a:schemeClr val="tx1"/>
                </a:solidFill>
                <a:latin typeface="Arial" charset="0"/>
                <a:ea typeface="ＭＳ Ｐゴシック" charset="0"/>
                <a:cs typeface="ＭＳ Ｐゴシック" charset="0"/>
              </a:defRPr>
            </a:lvl2pPr>
            <a:lvl3pPr algn="l" rtl="0" eaLnBrk="0" fontAlgn="base" hangingPunct="0">
              <a:spcBef>
                <a:spcPct val="0"/>
              </a:spcBef>
              <a:spcAft>
                <a:spcPct val="0"/>
              </a:spcAft>
              <a:defRPr sz="3000" b="1">
                <a:solidFill>
                  <a:schemeClr val="tx1"/>
                </a:solidFill>
                <a:latin typeface="Arial" charset="0"/>
                <a:ea typeface="ＭＳ Ｐゴシック" charset="0"/>
                <a:cs typeface="ＭＳ Ｐゴシック" charset="0"/>
              </a:defRPr>
            </a:lvl3pPr>
            <a:lvl4pPr algn="l" rtl="0" eaLnBrk="0" fontAlgn="base" hangingPunct="0">
              <a:spcBef>
                <a:spcPct val="0"/>
              </a:spcBef>
              <a:spcAft>
                <a:spcPct val="0"/>
              </a:spcAft>
              <a:defRPr sz="3000" b="1">
                <a:solidFill>
                  <a:schemeClr val="tx1"/>
                </a:solidFill>
                <a:latin typeface="Arial" charset="0"/>
                <a:ea typeface="ＭＳ Ｐゴシック" charset="0"/>
                <a:cs typeface="ＭＳ Ｐゴシック" charset="0"/>
              </a:defRPr>
            </a:lvl4pPr>
            <a:lvl5pPr algn="l" rtl="0" eaLnBrk="0" fontAlgn="base" hangingPunct="0">
              <a:spcBef>
                <a:spcPct val="0"/>
              </a:spcBef>
              <a:spcAft>
                <a:spcPct val="0"/>
              </a:spcAft>
              <a:defRPr sz="3000" b="1">
                <a:solidFill>
                  <a:schemeClr val="tx1"/>
                </a:solidFill>
                <a:latin typeface="Arial" charset="0"/>
                <a:ea typeface="ＭＳ Ｐゴシック" charset="0"/>
                <a:cs typeface="ＭＳ Ｐゴシック" charset="0"/>
              </a:defRPr>
            </a:lvl5pPr>
            <a:lvl6pPr marL="457200" algn="l" rtl="0" fontAlgn="base">
              <a:spcBef>
                <a:spcPct val="0"/>
              </a:spcBef>
              <a:spcAft>
                <a:spcPct val="0"/>
              </a:spcAft>
              <a:defRPr sz="3000" b="1">
                <a:solidFill>
                  <a:schemeClr val="tx1"/>
                </a:solidFill>
                <a:latin typeface="Arial" charset="0"/>
                <a:ea typeface="ＭＳ Ｐゴシック" charset="0"/>
              </a:defRPr>
            </a:lvl6pPr>
            <a:lvl7pPr marL="914400" algn="l" rtl="0" fontAlgn="base">
              <a:spcBef>
                <a:spcPct val="0"/>
              </a:spcBef>
              <a:spcAft>
                <a:spcPct val="0"/>
              </a:spcAft>
              <a:defRPr sz="3000" b="1">
                <a:solidFill>
                  <a:schemeClr val="tx1"/>
                </a:solidFill>
                <a:latin typeface="Arial" charset="0"/>
                <a:ea typeface="ＭＳ Ｐゴシック" charset="0"/>
              </a:defRPr>
            </a:lvl7pPr>
            <a:lvl8pPr marL="1371600" algn="l" rtl="0" fontAlgn="base">
              <a:spcBef>
                <a:spcPct val="0"/>
              </a:spcBef>
              <a:spcAft>
                <a:spcPct val="0"/>
              </a:spcAft>
              <a:defRPr sz="3000" b="1">
                <a:solidFill>
                  <a:schemeClr val="tx1"/>
                </a:solidFill>
                <a:latin typeface="Arial" charset="0"/>
                <a:ea typeface="ＭＳ Ｐゴシック" charset="0"/>
              </a:defRPr>
            </a:lvl8pPr>
            <a:lvl9pPr marL="1828800" algn="l" rtl="0" fontAlgn="base">
              <a:spcBef>
                <a:spcPct val="0"/>
              </a:spcBef>
              <a:spcAft>
                <a:spcPct val="0"/>
              </a:spcAft>
              <a:defRPr sz="3000" b="1">
                <a:solidFill>
                  <a:schemeClr val="tx1"/>
                </a:solidFill>
                <a:latin typeface="Arial" charset="0"/>
                <a:ea typeface="ＭＳ Ｐゴシック" charset="0"/>
              </a:defRPr>
            </a:lvl9pPr>
          </a:lstStyle>
          <a:p>
            <a:pPr>
              <a:lnSpc>
                <a:spcPts val="4400"/>
              </a:lnSpc>
              <a:defRPr/>
            </a:pPr>
            <a:r>
              <a:rPr lang="nl-NL" dirty="0" err="1">
                <a:solidFill>
                  <a:schemeClr val="bg1"/>
                </a:solidFill>
              </a:rPr>
              <a:t>Behavioural</a:t>
            </a:r>
            <a:r>
              <a:rPr lang="nl-NL" dirty="0">
                <a:solidFill>
                  <a:schemeClr val="bg1"/>
                </a:solidFill>
              </a:rPr>
              <a:t> Risk Management</a:t>
            </a:r>
            <a:br>
              <a:rPr lang="nl-NL" dirty="0">
                <a:solidFill>
                  <a:schemeClr val="bg1"/>
                </a:solidFill>
              </a:rPr>
            </a:br>
            <a:br>
              <a:rPr lang="nl-NL" dirty="0">
                <a:solidFill>
                  <a:schemeClr val="bg1"/>
                </a:solidFill>
              </a:rPr>
            </a:br>
            <a:br>
              <a:rPr lang="en-US" sz="2600" b="0" dirty="0"/>
            </a:br>
            <a:r>
              <a:rPr lang="en-US" sz="2600" b="0" dirty="0"/>
              <a:t>dr. </a:t>
            </a:r>
            <a:r>
              <a:rPr lang="en-US" sz="2600" b="0" dirty="0" err="1"/>
              <a:t>ir</a:t>
            </a:r>
            <a:r>
              <a:rPr lang="en-US" sz="2600" b="0" dirty="0"/>
              <a:t>. René Doff</a:t>
            </a:r>
            <a:br>
              <a:rPr lang="en-US" sz="2600" b="0" dirty="0"/>
            </a:br>
            <a:r>
              <a:rPr lang="en-US" sz="2600" b="0" dirty="0"/>
              <a:t>18 </a:t>
            </a:r>
            <a:r>
              <a:rPr lang="en-US" sz="2600" b="0" dirty="0" err="1"/>
              <a:t>juni</a:t>
            </a:r>
            <a:r>
              <a:rPr lang="en-US" sz="2600" b="0" dirty="0"/>
              <a:t> 2021</a:t>
            </a:r>
            <a:endParaRPr lang="nl-NL"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00328" y="1141816"/>
            <a:ext cx="9853612" cy="838200"/>
          </a:xfrm>
        </p:spPr>
        <p:txBody>
          <a:bodyPr/>
          <a:lstStyle/>
          <a:p>
            <a:r>
              <a:rPr lang="en-GB" dirty="0"/>
              <a:t>Control illusion</a:t>
            </a:r>
          </a:p>
        </p:txBody>
      </p:sp>
      <p:sp>
        <p:nvSpPr>
          <p:cNvPr id="2" name="Content Placeholder 1"/>
          <p:cNvSpPr>
            <a:spLocks noGrp="1"/>
          </p:cNvSpPr>
          <p:nvPr>
            <p:ph idx="1"/>
          </p:nvPr>
        </p:nvSpPr>
        <p:spPr>
          <a:xfrm>
            <a:off x="647207" y="2488214"/>
            <a:ext cx="9852634" cy="504056"/>
          </a:xfrm>
        </p:spPr>
        <p:txBody>
          <a:bodyPr/>
          <a:lstStyle/>
          <a:p>
            <a:pPr marL="0" indent="0" algn="ctr">
              <a:buNone/>
            </a:pPr>
            <a:r>
              <a:rPr lang="en-GB" b="1" dirty="0"/>
              <a:t>Luck or skill? </a:t>
            </a:r>
          </a:p>
        </p:txBody>
      </p:sp>
      <p:pic>
        <p:nvPicPr>
          <p:cNvPr id="10" name="Picture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81844" y="1751062"/>
            <a:ext cx="2672604" cy="1978361"/>
          </a:xfrm>
          <a:prstGeom prst="rect">
            <a:avLst/>
          </a:prstGeom>
        </p:spPr>
      </p:pic>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90556" y="1772816"/>
            <a:ext cx="4395206" cy="1934852"/>
          </a:xfrm>
          <a:prstGeom prst="rect">
            <a:avLst/>
          </a:prstGeom>
        </p:spPr>
      </p:pic>
      <p:sp>
        <p:nvSpPr>
          <p:cNvPr id="12" name="TextBox 11"/>
          <p:cNvSpPr txBox="1"/>
          <p:nvPr/>
        </p:nvSpPr>
        <p:spPr>
          <a:xfrm>
            <a:off x="700328" y="4048564"/>
            <a:ext cx="10873194" cy="1846659"/>
          </a:xfrm>
          <a:prstGeom prst="rect">
            <a:avLst/>
          </a:prstGeom>
          <a:noFill/>
        </p:spPr>
        <p:txBody>
          <a:bodyPr wrap="square" lIns="0" tIns="0" rIns="0" bIns="0" rtlCol="0">
            <a:spAutoFit/>
          </a:bodyPr>
          <a:lstStyle/>
          <a:p>
            <a:r>
              <a:rPr lang="en-GB" sz="2000" dirty="0" err="1"/>
              <a:t>Handelaren</a:t>
            </a:r>
            <a:r>
              <a:rPr lang="en-GB" sz="2000" dirty="0"/>
              <a:t>, </a:t>
            </a:r>
            <a:r>
              <a:rPr lang="en-GB" sz="2000" dirty="0" err="1"/>
              <a:t>beleggers</a:t>
            </a:r>
            <a:r>
              <a:rPr lang="en-GB" sz="2000" dirty="0"/>
              <a:t>, </a:t>
            </a:r>
            <a:r>
              <a:rPr lang="en-GB" sz="2000" dirty="0" err="1"/>
              <a:t>ondernemers</a:t>
            </a:r>
            <a:r>
              <a:rPr lang="en-GB" sz="2000" dirty="0"/>
              <a:t>, </a:t>
            </a:r>
            <a:r>
              <a:rPr lang="en-GB" sz="2000" dirty="0" err="1"/>
              <a:t>artiesten</a:t>
            </a:r>
            <a:r>
              <a:rPr lang="en-GB" sz="2000" dirty="0"/>
              <a:t>, </a:t>
            </a:r>
            <a:r>
              <a:rPr lang="en-GB" sz="2000" dirty="0" err="1"/>
              <a:t>leiders</a:t>
            </a:r>
            <a:r>
              <a:rPr lang="en-GB" sz="2000" dirty="0"/>
              <a:t>, </a:t>
            </a:r>
            <a:r>
              <a:rPr lang="en-GB" sz="2000" dirty="0" err="1"/>
              <a:t>politici</a:t>
            </a:r>
            <a:r>
              <a:rPr lang="en-GB" sz="2000" dirty="0"/>
              <a:t>.... </a:t>
            </a:r>
            <a:r>
              <a:rPr lang="en-GB" sz="2000" dirty="0" err="1"/>
              <a:t>Ze</a:t>
            </a:r>
            <a:r>
              <a:rPr lang="en-GB" sz="2000" dirty="0"/>
              <a:t> </a:t>
            </a:r>
            <a:r>
              <a:rPr lang="en-GB" sz="2000" dirty="0" err="1"/>
              <a:t>beschouwen</a:t>
            </a:r>
            <a:r>
              <a:rPr lang="en-GB" sz="2000" dirty="0"/>
              <a:t>:</a:t>
            </a:r>
          </a:p>
          <a:p>
            <a:pPr marL="173038" indent="-173038">
              <a:buFont typeface="Arial" pitchFamily="34" charset="0"/>
              <a:buChar char="•"/>
            </a:pPr>
            <a:r>
              <a:rPr lang="en-GB" sz="2000" dirty="0"/>
              <a:t> </a:t>
            </a:r>
            <a:r>
              <a:rPr lang="en-GB" sz="2000" dirty="0" err="1"/>
              <a:t>Succes</a:t>
            </a:r>
            <a:r>
              <a:rPr lang="en-GB" sz="2000" dirty="0"/>
              <a:t> </a:t>
            </a:r>
            <a:r>
              <a:rPr lang="en-GB" sz="2000" dirty="0" err="1"/>
              <a:t>als</a:t>
            </a:r>
            <a:r>
              <a:rPr lang="en-GB" sz="2000" dirty="0"/>
              <a:t> </a:t>
            </a:r>
            <a:r>
              <a:rPr lang="en-GB" sz="2000" dirty="0" err="1"/>
              <a:t>vaardigheid</a:t>
            </a:r>
            <a:endParaRPr lang="en-GB" sz="2000" dirty="0"/>
          </a:p>
          <a:p>
            <a:pPr marL="173038" indent="-173038">
              <a:buFont typeface="Arial" pitchFamily="34" charset="0"/>
              <a:buChar char="•"/>
            </a:pPr>
            <a:r>
              <a:rPr lang="en-GB" sz="2000" dirty="0"/>
              <a:t> </a:t>
            </a:r>
            <a:r>
              <a:rPr lang="en-GB" sz="2000" dirty="0" err="1"/>
              <a:t>Mislukking</a:t>
            </a:r>
            <a:r>
              <a:rPr lang="en-GB" sz="2000" dirty="0"/>
              <a:t> </a:t>
            </a:r>
            <a:r>
              <a:rPr lang="en-GB" sz="2000" dirty="0" err="1"/>
              <a:t>als</a:t>
            </a:r>
            <a:r>
              <a:rPr lang="en-GB" sz="2000" dirty="0"/>
              <a:t> </a:t>
            </a:r>
            <a:r>
              <a:rPr lang="en-GB" sz="2000" dirty="0" err="1"/>
              <a:t>pech</a:t>
            </a:r>
            <a:r>
              <a:rPr lang="en-GB" sz="2000" dirty="0"/>
              <a:t> </a:t>
            </a:r>
            <a:r>
              <a:rPr lang="en-GB" sz="2000" dirty="0" err="1"/>
              <a:t>gehad</a:t>
            </a:r>
            <a:r>
              <a:rPr lang="en-GB" sz="2000" dirty="0"/>
              <a:t>.</a:t>
            </a:r>
          </a:p>
          <a:p>
            <a:endParaRPr lang="en-GB" sz="2000" dirty="0"/>
          </a:p>
          <a:p>
            <a:r>
              <a:rPr lang="en-GB" sz="2000" dirty="0"/>
              <a:t>.... </a:t>
            </a:r>
            <a:r>
              <a:rPr lang="en-GB" sz="2000" dirty="0" err="1"/>
              <a:t>Terwijl</a:t>
            </a:r>
            <a:r>
              <a:rPr lang="en-GB" sz="2000" dirty="0"/>
              <a:t> het in </a:t>
            </a:r>
            <a:r>
              <a:rPr lang="en-GB" sz="2000" dirty="0" err="1"/>
              <a:t>beide</a:t>
            </a:r>
            <a:r>
              <a:rPr lang="en-GB" sz="2000" dirty="0"/>
              <a:t> </a:t>
            </a:r>
            <a:r>
              <a:rPr lang="en-GB" sz="2000" dirty="0" err="1"/>
              <a:t>gevallen</a:t>
            </a:r>
            <a:r>
              <a:rPr lang="en-GB" sz="2000" dirty="0"/>
              <a:t> </a:t>
            </a:r>
            <a:r>
              <a:rPr lang="en-GB" sz="2000" dirty="0" err="1"/>
              <a:t>missschien</a:t>
            </a:r>
            <a:r>
              <a:rPr lang="en-GB" sz="2000" dirty="0"/>
              <a:t> random was. </a:t>
            </a:r>
            <a:r>
              <a:rPr lang="en-GB" sz="2000" i="1" dirty="0"/>
              <a:t>Success due to skills is mostly illusion of control</a:t>
            </a:r>
            <a:r>
              <a:rPr lang="en-GB" sz="2000" dirty="0"/>
              <a:t> </a:t>
            </a:r>
            <a:r>
              <a:rPr lang="en-GB" sz="1600" dirty="0"/>
              <a:t>(</a:t>
            </a:r>
            <a:r>
              <a:rPr lang="en-GB" sz="1600" dirty="0" err="1"/>
              <a:t>Taleb</a:t>
            </a:r>
            <a:r>
              <a:rPr lang="en-GB" sz="1600" dirty="0"/>
              <a:t>, </a:t>
            </a:r>
            <a:r>
              <a:rPr lang="en-GB" sz="1600" i="1" dirty="0"/>
              <a:t>Fooled by Randomness)</a:t>
            </a:r>
            <a:endParaRPr lang="en-GB" sz="1600" dirty="0"/>
          </a:p>
        </p:txBody>
      </p:sp>
      <p:sp>
        <p:nvSpPr>
          <p:cNvPr id="9" name="Tijdelijke aanduiding voor dianummer 3"/>
          <p:cNvSpPr>
            <a:spLocks noGrp="1"/>
          </p:cNvSpPr>
          <p:nvPr>
            <p:ph type="sldNum" sz="quarter" idx="10"/>
          </p:nvPr>
        </p:nvSpPr>
        <p:spPr>
          <a:xfrm>
            <a:off x="425450" y="6324600"/>
            <a:ext cx="646113" cy="396875"/>
          </a:xfrm>
        </p:spPr>
        <p:txBody>
          <a:bodyPr/>
          <a:lstStyle/>
          <a:p>
            <a:fld id="{F23BA197-A13E-43EA-850F-280F6209B2DB}" type="slidenum">
              <a:rPr lang="en-US" altLang="nl-NL" smtClean="0"/>
              <a:pPr/>
              <a:t>10</a:t>
            </a:fld>
            <a:endParaRPr lang="en-US" altLang="nl-NL" dirty="0">
              <a:solidFill>
                <a:schemeClr val="tx1"/>
              </a:solidFill>
            </a:endParaRPr>
          </a:p>
        </p:txBody>
      </p:sp>
    </p:spTree>
    <p:extLst>
      <p:ext uri="{BB962C8B-B14F-4D97-AF65-F5344CB8AC3E}">
        <p14:creationId xmlns:p14="http://schemas.microsoft.com/office/powerpoint/2010/main" val="28357614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 en nog wat andere gedragsvalkuilen</a:t>
            </a:r>
          </a:p>
        </p:txBody>
      </p:sp>
      <p:sp>
        <p:nvSpPr>
          <p:cNvPr id="4" name="Tijdelijke aanduiding voor dianummer 3"/>
          <p:cNvSpPr>
            <a:spLocks noGrp="1"/>
          </p:cNvSpPr>
          <p:nvPr>
            <p:ph type="sldNum" sz="quarter" idx="10"/>
          </p:nvPr>
        </p:nvSpPr>
        <p:spPr/>
        <p:txBody>
          <a:bodyPr/>
          <a:lstStyle/>
          <a:p>
            <a:fld id="{F23BA197-A13E-43EA-850F-280F6209B2DB}" type="slidenum">
              <a:rPr lang="en-US" altLang="nl-NL" smtClean="0"/>
              <a:pPr/>
              <a:t>11</a:t>
            </a:fld>
            <a:endParaRPr lang="en-US" altLang="nl-NL">
              <a:solidFill>
                <a:schemeClr val="tx1"/>
              </a:solidFill>
            </a:endParaRPr>
          </a:p>
        </p:txBody>
      </p:sp>
      <p:graphicFrame>
        <p:nvGraphicFramePr>
          <p:cNvPr id="5" name="Tijdelijke aanduiding voor inhoud 7"/>
          <p:cNvGraphicFramePr>
            <a:graphicFrameLocks/>
          </p:cNvGraphicFramePr>
          <p:nvPr/>
        </p:nvGraphicFramePr>
        <p:xfrm>
          <a:off x="687388" y="2514600"/>
          <a:ext cx="9853612" cy="3571240"/>
        </p:xfrm>
        <a:graphic>
          <a:graphicData uri="http://schemas.openxmlformats.org/drawingml/2006/table">
            <a:tbl>
              <a:tblPr firstRow="1" bandRow="1">
                <a:tableStyleId>{93296810-A885-4BE3-A3E7-6D5BEEA58F35}</a:tableStyleId>
              </a:tblPr>
              <a:tblGrid>
                <a:gridCol w="3102768">
                  <a:extLst>
                    <a:ext uri="{9D8B030D-6E8A-4147-A177-3AD203B41FA5}">
                      <a16:colId xmlns:a16="http://schemas.microsoft.com/office/drawing/2014/main" val="20000"/>
                    </a:ext>
                  </a:extLst>
                </a:gridCol>
                <a:gridCol w="6750844">
                  <a:extLst>
                    <a:ext uri="{9D8B030D-6E8A-4147-A177-3AD203B41FA5}">
                      <a16:colId xmlns:a16="http://schemas.microsoft.com/office/drawing/2014/main" val="20001"/>
                    </a:ext>
                  </a:extLst>
                </a:gridCol>
              </a:tblGrid>
              <a:tr h="370840">
                <a:tc>
                  <a:txBody>
                    <a:bodyPr/>
                    <a:lstStyle/>
                    <a:p>
                      <a:r>
                        <a:rPr lang="nl-NL" dirty="0"/>
                        <a:t>Gedragsvalkuil</a:t>
                      </a:r>
                    </a:p>
                  </a:txBody>
                  <a:tcPr/>
                </a:tc>
                <a:tc>
                  <a:txBody>
                    <a:bodyPr/>
                    <a:lstStyle/>
                    <a:p>
                      <a:r>
                        <a:rPr lang="nl-NL" dirty="0"/>
                        <a:t>Toelichting </a:t>
                      </a:r>
                    </a:p>
                  </a:txBody>
                  <a:tcPr/>
                </a:tc>
                <a:extLst>
                  <a:ext uri="{0D108BD9-81ED-4DB2-BD59-A6C34878D82A}">
                    <a16:rowId xmlns:a16="http://schemas.microsoft.com/office/drawing/2014/main" val="10000"/>
                  </a:ext>
                </a:extLst>
              </a:tr>
              <a:tr h="370840">
                <a:tc>
                  <a:txBody>
                    <a:bodyPr/>
                    <a:lstStyle/>
                    <a:p>
                      <a:r>
                        <a:rPr lang="nl-NL" dirty="0" err="1"/>
                        <a:t>Gamblers</a:t>
                      </a:r>
                      <a:r>
                        <a:rPr lang="nl-NL" baseline="0" dirty="0"/>
                        <a:t> </a:t>
                      </a:r>
                      <a:r>
                        <a:rPr lang="nl-NL" baseline="0" dirty="0" err="1"/>
                        <a:t>fallacy</a:t>
                      </a:r>
                      <a:endParaRPr lang="nl-NL" dirty="0"/>
                    </a:p>
                  </a:txBody>
                  <a:tcPr/>
                </a:tc>
                <a:tc>
                  <a:txBody>
                    <a:bodyPr/>
                    <a:lstStyle/>
                    <a:p>
                      <a:r>
                        <a:rPr lang="nl-NL" dirty="0"/>
                        <a:t>Kansspelen</a:t>
                      </a:r>
                      <a:r>
                        <a:rPr lang="nl-NL" baseline="0" dirty="0"/>
                        <a:t> hebben geen geheugen, maar we denken toch dat als iets drie maal is fout gegaan, het nu toch echt wel zal lukken</a:t>
                      </a:r>
                      <a:endParaRPr lang="nl-NL" dirty="0"/>
                    </a:p>
                  </a:txBody>
                  <a:tcPr/>
                </a:tc>
                <a:extLst>
                  <a:ext uri="{0D108BD9-81ED-4DB2-BD59-A6C34878D82A}">
                    <a16:rowId xmlns:a16="http://schemas.microsoft.com/office/drawing/2014/main" val="10001"/>
                  </a:ext>
                </a:extLst>
              </a:tr>
              <a:tr h="370840">
                <a:tc>
                  <a:txBody>
                    <a:bodyPr/>
                    <a:lstStyle/>
                    <a:p>
                      <a:r>
                        <a:rPr lang="nl-NL" dirty="0"/>
                        <a:t>Status </a:t>
                      </a:r>
                      <a:r>
                        <a:rPr lang="nl-NL" dirty="0" err="1"/>
                        <a:t>quo</a:t>
                      </a:r>
                      <a:r>
                        <a:rPr lang="nl-NL" dirty="0"/>
                        <a:t> bias</a:t>
                      </a:r>
                    </a:p>
                  </a:txBody>
                  <a:tcPr/>
                </a:tc>
                <a:tc>
                  <a:txBody>
                    <a:bodyPr/>
                    <a:lstStyle/>
                    <a:p>
                      <a:r>
                        <a:rPr lang="nl-NL" dirty="0"/>
                        <a:t>Mensen</a:t>
                      </a:r>
                      <a:r>
                        <a:rPr lang="nl-NL" baseline="0" dirty="0"/>
                        <a:t> willen het huidige behouden. Eenmaal gekocht doen mensen niet snel afstand van iets (</a:t>
                      </a:r>
                      <a:r>
                        <a:rPr lang="nl-NL" baseline="0" dirty="0" err="1"/>
                        <a:t>bijv</a:t>
                      </a:r>
                      <a:r>
                        <a:rPr lang="nl-NL" baseline="0" dirty="0"/>
                        <a:t> een belegging)</a:t>
                      </a:r>
                      <a:endParaRPr lang="nl-NL" dirty="0"/>
                    </a:p>
                  </a:txBody>
                  <a:tcPr/>
                </a:tc>
                <a:extLst>
                  <a:ext uri="{0D108BD9-81ED-4DB2-BD59-A6C34878D82A}">
                    <a16:rowId xmlns:a16="http://schemas.microsoft.com/office/drawing/2014/main" val="10002"/>
                  </a:ext>
                </a:extLst>
              </a:tr>
              <a:tr h="370840">
                <a:tc>
                  <a:txBody>
                    <a:bodyPr/>
                    <a:lstStyle/>
                    <a:p>
                      <a:r>
                        <a:rPr lang="nl-NL" dirty="0" err="1"/>
                        <a:t>Recency</a:t>
                      </a:r>
                      <a:r>
                        <a:rPr lang="nl-NL" dirty="0"/>
                        <a:t> </a:t>
                      </a:r>
                      <a:r>
                        <a:rPr lang="nl-NL" dirty="0" err="1"/>
                        <a:t>illusion</a:t>
                      </a:r>
                      <a:endParaRPr lang="nl-NL" dirty="0"/>
                    </a:p>
                  </a:txBody>
                  <a:tcPr/>
                </a:tc>
                <a:tc>
                  <a:txBody>
                    <a:bodyPr/>
                    <a:lstStyle/>
                    <a:p>
                      <a:r>
                        <a:rPr lang="nl-NL" dirty="0"/>
                        <a:t>Je probeert de</a:t>
                      </a:r>
                      <a:r>
                        <a:rPr lang="nl-NL" baseline="0" dirty="0"/>
                        <a:t> toekomst af te leiden uit het recente verleden. Grote historische crises lijken nu niet meer relevant</a:t>
                      </a:r>
                      <a:endParaRPr lang="nl-NL" dirty="0"/>
                    </a:p>
                  </a:txBody>
                  <a:tcPr/>
                </a:tc>
                <a:extLst>
                  <a:ext uri="{0D108BD9-81ED-4DB2-BD59-A6C34878D82A}">
                    <a16:rowId xmlns:a16="http://schemas.microsoft.com/office/drawing/2014/main" val="10003"/>
                  </a:ext>
                </a:extLst>
              </a:tr>
              <a:tr h="370840">
                <a:tc>
                  <a:txBody>
                    <a:bodyPr/>
                    <a:lstStyle/>
                    <a:p>
                      <a:r>
                        <a:rPr lang="nl-NL" dirty="0" err="1"/>
                        <a:t>Regret</a:t>
                      </a:r>
                      <a:r>
                        <a:rPr lang="nl-NL" dirty="0"/>
                        <a:t> </a:t>
                      </a:r>
                      <a:r>
                        <a:rPr lang="nl-NL" dirty="0" err="1"/>
                        <a:t>avoidance</a:t>
                      </a:r>
                      <a:endParaRPr lang="nl-NL" dirty="0"/>
                    </a:p>
                  </a:txBody>
                  <a:tcPr/>
                </a:tc>
                <a:tc>
                  <a:txBody>
                    <a:bodyPr/>
                    <a:lstStyle/>
                    <a:p>
                      <a:r>
                        <a:rPr lang="nl-NL" dirty="0"/>
                        <a:t>Uitstel gedrag of juist</a:t>
                      </a:r>
                      <a:r>
                        <a:rPr lang="nl-NL" baseline="0" dirty="0"/>
                        <a:t> overhaast besluiten </a:t>
                      </a:r>
                      <a:r>
                        <a:rPr lang="nl-NL" dirty="0"/>
                        <a:t>omdat je bang bent voor spijt achteraf</a:t>
                      </a:r>
                    </a:p>
                  </a:txBody>
                  <a:tcPr/>
                </a:tc>
                <a:extLst>
                  <a:ext uri="{0D108BD9-81ED-4DB2-BD59-A6C34878D82A}">
                    <a16:rowId xmlns:a16="http://schemas.microsoft.com/office/drawing/2014/main" val="10004"/>
                  </a:ext>
                </a:extLst>
              </a:tr>
              <a:tr h="370840">
                <a:tc>
                  <a:txBody>
                    <a:bodyPr/>
                    <a:lstStyle/>
                    <a:p>
                      <a:r>
                        <a:rPr lang="nl-NL" dirty="0" err="1"/>
                        <a:t>Selective</a:t>
                      </a:r>
                      <a:r>
                        <a:rPr lang="nl-NL" dirty="0"/>
                        <a:t> </a:t>
                      </a:r>
                      <a:r>
                        <a:rPr lang="nl-NL" dirty="0" err="1"/>
                        <a:t>perception</a:t>
                      </a:r>
                      <a:endParaRPr lang="nl-NL" dirty="0"/>
                    </a:p>
                  </a:txBody>
                  <a:tcPr/>
                </a:tc>
                <a:tc>
                  <a:txBody>
                    <a:bodyPr/>
                    <a:lstStyle/>
                    <a:p>
                      <a:r>
                        <a:rPr lang="nl-NL" dirty="0"/>
                        <a:t>Je</a:t>
                      </a:r>
                      <a:r>
                        <a:rPr lang="nl-NL" baseline="0" dirty="0"/>
                        <a:t> ziet alleen het mooie aspect van een product en hebt geen oog voor de risico’s</a:t>
                      </a:r>
                      <a:endParaRPr lang="nl-NL" dirty="0"/>
                    </a:p>
                  </a:txBody>
                  <a:tcPr/>
                </a:tc>
                <a:extLst>
                  <a:ext uri="{0D108BD9-81ED-4DB2-BD59-A6C34878D82A}">
                    <a16:rowId xmlns:a16="http://schemas.microsoft.com/office/drawing/2014/main" val="10005"/>
                  </a:ext>
                </a:extLst>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nl-NL" dirty="0"/>
              <a:t>Groepsdynamiek &amp; -valkuilen</a:t>
            </a:r>
          </a:p>
        </p:txBody>
      </p:sp>
      <p:sp>
        <p:nvSpPr>
          <p:cNvPr id="5" name="Tijdelijke aanduiding voor inhoud 4"/>
          <p:cNvSpPr>
            <a:spLocks noGrp="1"/>
          </p:cNvSpPr>
          <p:nvPr>
            <p:ph idx="1"/>
          </p:nvPr>
        </p:nvSpPr>
        <p:spPr/>
        <p:txBody>
          <a:bodyPr/>
          <a:lstStyle/>
          <a:p>
            <a:r>
              <a:rPr lang="nl-NL" sz="2000" dirty="0" err="1"/>
              <a:t>Conformation</a:t>
            </a:r>
            <a:r>
              <a:rPr lang="nl-NL" sz="2000" dirty="0"/>
              <a:t> to </a:t>
            </a:r>
            <a:r>
              <a:rPr lang="nl-NL" sz="2000" dirty="0" err="1"/>
              <a:t>authority</a:t>
            </a:r>
            <a:endParaRPr lang="nl-NL" sz="2000" dirty="0"/>
          </a:p>
          <a:p>
            <a:r>
              <a:rPr lang="nl-NL" sz="2000" dirty="0"/>
              <a:t>Peer </a:t>
            </a:r>
            <a:r>
              <a:rPr lang="nl-NL" sz="2000" dirty="0" err="1"/>
              <a:t>pressure</a:t>
            </a:r>
            <a:endParaRPr lang="nl-NL" sz="2000" dirty="0"/>
          </a:p>
          <a:p>
            <a:r>
              <a:rPr lang="nl-NL" sz="2000" dirty="0"/>
              <a:t>Bandwagon effect</a:t>
            </a:r>
          </a:p>
          <a:p>
            <a:r>
              <a:rPr lang="nl-NL" sz="2000" dirty="0"/>
              <a:t>Groepsattributie </a:t>
            </a:r>
          </a:p>
          <a:p>
            <a:r>
              <a:rPr lang="nl-NL" sz="2000" dirty="0" err="1"/>
              <a:t>Self-censorship</a:t>
            </a:r>
            <a:endParaRPr lang="nl-NL" sz="2000" dirty="0"/>
          </a:p>
          <a:p>
            <a:r>
              <a:rPr lang="nl-NL" sz="2000" dirty="0" err="1"/>
              <a:t>Illusion</a:t>
            </a:r>
            <a:r>
              <a:rPr lang="nl-NL" sz="2000" dirty="0"/>
              <a:t> of </a:t>
            </a:r>
            <a:r>
              <a:rPr lang="nl-NL" sz="2000" dirty="0" err="1"/>
              <a:t>unanimity</a:t>
            </a:r>
            <a:endParaRPr lang="nl-NL" sz="2000" dirty="0"/>
          </a:p>
          <a:p>
            <a:r>
              <a:rPr lang="nl-NL" sz="2000" dirty="0" err="1"/>
              <a:t>Collective</a:t>
            </a:r>
            <a:r>
              <a:rPr lang="nl-NL" sz="2000" dirty="0"/>
              <a:t> </a:t>
            </a:r>
            <a:r>
              <a:rPr lang="nl-NL" sz="2000" dirty="0" err="1"/>
              <a:t>rationalisation</a:t>
            </a:r>
            <a:endParaRPr lang="nl-NL" sz="2000" dirty="0"/>
          </a:p>
        </p:txBody>
      </p:sp>
      <p:pic>
        <p:nvPicPr>
          <p:cNvPr id="6" name="Picture 2" descr="https://groupsofinfiniti.files.wordpress.com/2012/03/groupthink.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078188" y="1844824"/>
            <a:ext cx="7889274" cy="381114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ijdelijke aanduiding voor dianummer 3"/>
          <p:cNvSpPr>
            <a:spLocks noGrp="1"/>
          </p:cNvSpPr>
          <p:nvPr>
            <p:ph type="sldNum" sz="quarter" idx="10"/>
          </p:nvPr>
        </p:nvSpPr>
        <p:spPr>
          <a:xfrm>
            <a:off x="425450" y="6324600"/>
            <a:ext cx="646113" cy="396875"/>
          </a:xfrm>
        </p:spPr>
        <p:txBody>
          <a:bodyPr/>
          <a:lstStyle/>
          <a:p>
            <a:fld id="{38D7E97B-18EB-4431-B054-3D12B6801072}" type="slidenum">
              <a:rPr lang="en-US" altLang="nl-NL" smtClean="0"/>
              <a:pPr/>
              <a:t>12</a:t>
            </a:fld>
            <a:endParaRPr lang="en-US" altLang="nl-NL" dirty="0">
              <a:solidFill>
                <a:schemeClr val="tx1"/>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Waarom is dit relevant?</a:t>
            </a:r>
          </a:p>
        </p:txBody>
      </p:sp>
      <p:graphicFrame>
        <p:nvGraphicFramePr>
          <p:cNvPr id="7" name="Tijdelijke aanduiding voor inhoud 6"/>
          <p:cNvGraphicFramePr>
            <a:graphicFrameLocks noGrp="1"/>
          </p:cNvGraphicFramePr>
          <p:nvPr>
            <p:ph sz="half" idx="1"/>
          </p:nvPr>
        </p:nvGraphicFramePr>
        <p:xfrm>
          <a:off x="1485900" y="2204864"/>
          <a:ext cx="4025900" cy="3352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ijdelijke aanduiding voor inhoud 5"/>
          <p:cNvSpPr>
            <a:spLocks noGrp="1"/>
          </p:cNvSpPr>
          <p:nvPr>
            <p:ph sz="half" idx="2"/>
          </p:nvPr>
        </p:nvSpPr>
        <p:spPr/>
        <p:txBody>
          <a:bodyPr/>
          <a:lstStyle/>
          <a:p>
            <a:r>
              <a:rPr lang="nl-NL" sz="2000" dirty="0"/>
              <a:t>In elke stap van het RM proces zitten gedragsvalkuilen</a:t>
            </a:r>
          </a:p>
          <a:p>
            <a:endParaRPr lang="nl-NL" sz="2000" dirty="0"/>
          </a:p>
          <a:p>
            <a:r>
              <a:rPr lang="nl-NL" sz="2000" dirty="0"/>
              <a:t>Onze methodieken bevatten valkuilen</a:t>
            </a:r>
          </a:p>
          <a:p>
            <a:endParaRPr lang="nl-NL" sz="2000" dirty="0"/>
          </a:p>
          <a:p>
            <a:r>
              <a:rPr lang="nl-NL" sz="2000" dirty="0"/>
              <a:t>Diegenen die dit proces toepassen zijn heel menselijk </a:t>
            </a:r>
            <a:r>
              <a:rPr lang="nl-NL" sz="2000" i="1" dirty="0"/>
              <a:t>(wij allemaal dus)</a:t>
            </a:r>
          </a:p>
        </p:txBody>
      </p:sp>
      <p:sp>
        <p:nvSpPr>
          <p:cNvPr id="4" name="Tijdelijke aanduiding voor dianummer 3"/>
          <p:cNvSpPr>
            <a:spLocks noGrp="1"/>
          </p:cNvSpPr>
          <p:nvPr>
            <p:ph type="sldNum" sz="quarter" idx="10"/>
          </p:nvPr>
        </p:nvSpPr>
        <p:spPr/>
        <p:txBody>
          <a:bodyPr/>
          <a:lstStyle/>
          <a:p>
            <a:fld id="{F23BA197-A13E-43EA-850F-280F6209B2DB}" type="slidenum">
              <a:rPr lang="en-US" altLang="nl-NL" smtClean="0"/>
              <a:pPr/>
              <a:t>13</a:t>
            </a:fld>
            <a:endParaRPr lang="en-US" altLang="nl-NL">
              <a:solidFill>
                <a:schemeClr val="tx1"/>
              </a:solidFill>
            </a:endParaRPr>
          </a:p>
        </p:txBody>
      </p:sp>
      <p:sp>
        <p:nvSpPr>
          <p:cNvPr id="9" name="Tekstvak 8"/>
          <p:cNvSpPr txBox="1"/>
          <p:nvPr/>
        </p:nvSpPr>
        <p:spPr>
          <a:xfrm>
            <a:off x="1917948" y="5495528"/>
            <a:ext cx="3220753" cy="400110"/>
          </a:xfrm>
          <a:prstGeom prst="rect">
            <a:avLst/>
          </a:prstGeom>
          <a:noFill/>
        </p:spPr>
        <p:txBody>
          <a:bodyPr wrap="none" rtlCol="0">
            <a:spAutoFit/>
          </a:bodyPr>
          <a:lstStyle/>
          <a:p>
            <a:r>
              <a:rPr lang="nl-NL" sz="2000" dirty="0"/>
              <a:t>Risicomanagement proces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ctrTitle"/>
          </p:nvPr>
        </p:nvSpPr>
        <p:spPr/>
        <p:txBody>
          <a:bodyPr/>
          <a:lstStyle/>
          <a:p>
            <a:r>
              <a:rPr lang="nl-NL" dirty="0"/>
              <a:t>Richting een oplossing</a:t>
            </a:r>
          </a:p>
        </p:txBody>
      </p:sp>
      <p:sp>
        <p:nvSpPr>
          <p:cNvPr id="5" name="Tijdelijke aanduiding voor dianummer 4"/>
          <p:cNvSpPr>
            <a:spLocks noGrp="1"/>
          </p:cNvSpPr>
          <p:nvPr>
            <p:ph type="sldNum" sz="quarter" idx="4294967295"/>
          </p:nvPr>
        </p:nvSpPr>
        <p:spPr>
          <a:xfrm>
            <a:off x="0" y="6324600"/>
            <a:ext cx="646113" cy="396875"/>
          </a:xfrm>
        </p:spPr>
        <p:txBody>
          <a:bodyPr/>
          <a:lstStyle/>
          <a:p>
            <a:fld id="{DBD4D88F-F17E-4994-AB83-AF9C9917E277}" type="slidenum">
              <a:rPr lang="en-US" altLang="nl-NL" smtClean="0"/>
              <a:pPr/>
              <a:t>14</a:t>
            </a:fld>
            <a:endParaRPr lang="en-US" altLang="nl-NL">
              <a:solidFill>
                <a:schemeClr val="tx1"/>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Betrek een buitenstaander</a:t>
            </a:r>
          </a:p>
        </p:txBody>
      </p:sp>
      <p:sp>
        <p:nvSpPr>
          <p:cNvPr id="3" name="Tijdelijke aanduiding voor inhoud 2"/>
          <p:cNvSpPr>
            <a:spLocks noGrp="1"/>
          </p:cNvSpPr>
          <p:nvPr>
            <p:ph idx="1"/>
          </p:nvPr>
        </p:nvSpPr>
        <p:spPr>
          <a:xfrm>
            <a:off x="7030516" y="2514600"/>
            <a:ext cx="4320480" cy="3352800"/>
          </a:xfrm>
        </p:spPr>
        <p:txBody>
          <a:bodyPr/>
          <a:lstStyle/>
          <a:p>
            <a:r>
              <a:rPr lang="nl-NL" sz="2000" dirty="0"/>
              <a:t>Buitenstaanders doorbreken een aantal </a:t>
            </a:r>
            <a:r>
              <a:rPr lang="nl-NL" sz="2000" dirty="0" err="1"/>
              <a:t>biases</a:t>
            </a:r>
            <a:endParaRPr lang="nl-NL" sz="2000" dirty="0"/>
          </a:p>
          <a:p>
            <a:endParaRPr lang="nl-NL" sz="2000" dirty="0"/>
          </a:p>
          <a:p>
            <a:r>
              <a:rPr lang="nl-NL" sz="2000" dirty="0"/>
              <a:t>Als je de rol van </a:t>
            </a:r>
            <a:r>
              <a:rPr lang="nl-NL" sz="2000" dirty="0" err="1"/>
              <a:t>devil’s</a:t>
            </a:r>
            <a:r>
              <a:rPr lang="nl-NL" sz="2000" dirty="0"/>
              <a:t> advocate hebt, kun je breder kijken (ben je minder verblind)</a:t>
            </a:r>
          </a:p>
          <a:p>
            <a:endParaRPr lang="nl-NL" sz="2000" dirty="0"/>
          </a:p>
          <a:p>
            <a:r>
              <a:rPr lang="nl-NL" sz="2000" dirty="0"/>
              <a:t>Dat </a:t>
            </a:r>
            <a:r>
              <a:rPr lang="nl-NL" sz="2000" i="1" dirty="0"/>
              <a:t>kan</a:t>
            </a:r>
            <a:r>
              <a:rPr lang="nl-NL" sz="2000" dirty="0"/>
              <a:t> de (</a:t>
            </a:r>
            <a:r>
              <a:rPr lang="nl-NL" sz="2000" dirty="0" err="1"/>
              <a:t>chief</a:t>
            </a:r>
            <a:r>
              <a:rPr lang="nl-NL" sz="2000" dirty="0"/>
              <a:t>) risk </a:t>
            </a:r>
            <a:r>
              <a:rPr lang="nl-NL" sz="2000" dirty="0" err="1"/>
              <a:t>officer</a:t>
            </a:r>
            <a:r>
              <a:rPr lang="nl-NL" sz="2000" dirty="0"/>
              <a:t> zijn, maar dat hoeft niet</a:t>
            </a:r>
          </a:p>
        </p:txBody>
      </p:sp>
      <p:sp>
        <p:nvSpPr>
          <p:cNvPr id="4" name="Tijdelijke aanduiding voor dianummer 3"/>
          <p:cNvSpPr>
            <a:spLocks noGrp="1"/>
          </p:cNvSpPr>
          <p:nvPr>
            <p:ph type="sldNum" sz="quarter" idx="10"/>
          </p:nvPr>
        </p:nvSpPr>
        <p:spPr/>
        <p:txBody>
          <a:bodyPr/>
          <a:lstStyle/>
          <a:p>
            <a:fld id="{F23BA197-A13E-43EA-850F-280F6209B2DB}" type="slidenum">
              <a:rPr lang="en-US" altLang="nl-NL" smtClean="0"/>
              <a:pPr/>
              <a:t>15</a:t>
            </a:fld>
            <a:endParaRPr lang="en-US" altLang="nl-NL">
              <a:solidFill>
                <a:schemeClr val="tx1"/>
              </a:solidFill>
            </a:endParaRPr>
          </a:p>
        </p:txBody>
      </p:sp>
      <p:pic>
        <p:nvPicPr>
          <p:cNvPr id="45058" name="Picture 2" descr="Buitenstaander | buitenstaander | gedicht | metafoor | Non"/>
          <p:cNvPicPr>
            <a:picLocks noChangeAspect="1" noChangeArrowheads="1"/>
          </p:cNvPicPr>
          <p:nvPr/>
        </p:nvPicPr>
        <p:blipFill>
          <a:blip r:embed="rId3" cstate="print"/>
          <a:srcRect/>
          <a:stretch>
            <a:fillRect/>
          </a:stretch>
        </p:blipFill>
        <p:spPr bwMode="auto">
          <a:xfrm>
            <a:off x="549796" y="2420888"/>
            <a:ext cx="6438802" cy="3034308"/>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“Stick to the </a:t>
            </a:r>
            <a:r>
              <a:rPr lang="nl-NL" dirty="0" err="1"/>
              <a:t>process</a:t>
            </a:r>
            <a:r>
              <a:rPr lang="nl-NL" dirty="0"/>
              <a:t>” &amp; </a:t>
            </a:r>
            <a:r>
              <a:rPr lang="nl-NL" dirty="0" err="1"/>
              <a:t>ont-haast</a:t>
            </a:r>
            <a:r>
              <a:rPr lang="nl-NL" dirty="0"/>
              <a:t> uzelf</a:t>
            </a:r>
          </a:p>
        </p:txBody>
      </p:sp>
      <p:sp>
        <p:nvSpPr>
          <p:cNvPr id="3" name="Tijdelijke aanduiding voor inhoud 2"/>
          <p:cNvSpPr>
            <a:spLocks noGrp="1"/>
          </p:cNvSpPr>
          <p:nvPr>
            <p:ph idx="1"/>
          </p:nvPr>
        </p:nvSpPr>
        <p:spPr/>
        <p:txBody>
          <a:bodyPr/>
          <a:lstStyle/>
          <a:p>
            <a:r>
              <a:rPr lang="nl-NL" sz="2000" dirty="0"/>
              <a:t>Door de processtappen te volgen, dwing je jezelf tot reflectie</a:t>
            </a:r>
          </a:p>
          <a:p>
            <a:endParaRPr lang="nl-NL" sz="2000" dirty="0"/>
          </a:p>
          <a:p>
            <a:r>
              <a:rPr lang="nl-NL" sz="2000" dirty="0"/>
              <a:t>Onthaasting doorbreekt gedeeltelijk de </a:t>
            </a:r>
            <a:r>
              <a:rPr lang="nl-NL" sz="2000" dirty="0" err="1"/>
              <a:t>groeps-valkuilen</a:t>
            </a:r>
            <a:endParaRPr lang="nl-NL" sz="2000" dirty="0"/>
          </a:p>
          <a:p>
            <a:endParaRPr lang="nl-NL" sz="2000" dirty="0"/>
          </a:p>
          <a:p>
            <a:r>
              <a:rPr lang="nl-NL" sz="2000" dirty="0"/>
              <a:t>Besluitvorming</a:t>
            </a:r>
          </a:p>
          <a:p>
            <a:pPr lvl="1">
              <a:lnSpc>
                <a:spcPct val="100000"/>
              </a:lnSpc>
            </a:pPr>
            <a:r>
              <a:rPr lang="nl-NL" sz="2000" dirty="0"/>
              <a:t>Blind </a:t>
            </a:r>
            <a:r>
              <a:rPr lang="nl-NL" sz="2000" dirty="0" err="1"/>
              <a:t>voting</a:t>
            </a:r>
            <a:r>
              <a:rPr lang="nl-NL" sz="2000" dirty="0"/>
              <a:t> </a:t>
            </a:r>
          </a:p>
          <a:p>
            <a:pPr lvl="1">
              <a:lnSpc>
                <a:spcPct val="100000"/>
              </a:lnSpc>
            </a:pPr>
            <a:r>
              <a:rPr lang="nl-NL" sz="2000" dirty="0"/>
              <a:t>Rol van de voorzitter</a:t>
            </a:r>
          </a:p>
        </p:txBody>
      </p:sp>
      <p:sp>
        <p:nvSpPr>
          <p:cNvPr id="4" name="Tijdelijke aanduiding voor dianummer 3"/>
          <p:cNvSpPr>
            <a:spLocks noGrp="1"/>
          </p:cNvSpPr>
          <p:nvPr>
            <p:ph type="sldNum" sz="quarter" idx="10"/>
          </p:nvPr>
        </p:nvSpPr>
        <p:spPr/>
        <p:txBody>
          <a:bodyPr/>
          <a:lstStyle/>
          <a:p>
            <a:fld id="{F23BA197-A13E-43EA-850F-280F6209B2DB}" type="slidenum">
              <a:rPr lang="en-US" altLang="nl-NL" smtClean="0"/>
              <a:pPr/>
              <a:t>16</a:t>
            </a:fld>
            <a:endParaRPr lang="en-US" altLang="nl-NL">
              <a:solidFill>
                <a:schemeClr val="tx1"/>
              </a:solidFill>
            </a:endParaRPr>
          </a:p>
        </p:txBody>
      </p:sp>
      <p:pic>
        <p:nvPicPr>
          <p:cNvPr id="44034" name="Picture 2" descr="Onthaasten? Daar hebben wij hier geen tijd voor! — Spreuktegeltje"/>
          <p:cNvPicPr>
            <a:picLocks noChangeAspect="1" noChangeArrowheads="1"/>
          </p:cNvPicPr>
          <p:nvPr/>
        </p:nvPicPr>
        <p:blipFill>
          <a:blip r:embed="rId2" cstate="print"/>
          <a:srcRect/>
          <a:stretch>
            <a:fillRect/>
          </a:stretch>
        </p:blipFill>
        <p:spPr bwMode="auto">
          <a:xfrm>
            <a:off x="8254652" y="1916832"/>
            <a:ext cx="3240360" cy="3240360"/>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a:t>Systeem-analyse</a:t>
            </a:r>
            <a:r>
              <a:rPr lang="nl-NL" dirty="0"/>
              <a:t> &amp; scenario’s</a:t>
            </a:r>
          </a:p>
        </p:txBody>
      </p:sp>
      <p:sp>
        <p:nvSpPr>
          <p:cNvPr id="4" name="Tijdelijke aanduiding voor dianummer 3"/>
          <p:cNvSpPr>
            <a:spLocks noGrp="1"/>
          </p:cNvSpPr>
          <p:nvPr>
            <p:ph type="sldNum" sz="quarter" idx="10"/>
          </p:nvPr>
        </p:nvSpPr>
        <p:spPr/>
        <p:txBody>
          <a:bodyPr/>
          <a:lstStyle/>
          <a:p>
            <a:fld id="{F23BA197-A13E-43EA-850F-280F6209B2DB}" type="slidenum">
              <a:rPr lang="en-US" altLang="nl-NL" smtClean="0"/>
              <a:pPr/>
              <a:t>17</a:t>
            </a:fld>
            <a:endParaRPr lang="en-US" altLang="nl-NL">
              <a:solidFill>
                <a:schemeClr val="tx1"/>
              </a:solidFill>
            </a:endParaRPr>
          </a:p>
        </p:txBody>
      </p:sp>
      <p:sp>
        <p:nvSpPr>
          <p:cNvPr id="6" name="Rechthoek 5"/>
          <p:cNvSpPr/>
          <p:nvPr/>
        </p:nvSpPr>
        <p:spPr bwMode="auto">
          <a:xfrm>
            <a:off x="693812" y="2492896"/>
            <a:ext cx="3384376" cy="1008112"/>
          </a:xfrm>
          <a:prstGeom prst="rect">
            <a:avLst/>
          </a:prstGeom>
          <a:solidFill>
            <a:srgbClr val="0070C0"/>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nl-NL" sz="2400" b="0" i="0" u="none" strike="noStrike" cap="none" normalizeH="0" baseline="0" dirty="0">
                <a:ln>
                  <a:noFill/>
                </a:ln>
                <a:solidFill>
                  <a:schemeClr val="bg1"/>
                </a:solidFill>
                <a:effectLst/>
                <a:latin typeface="Arial" charset="0"/>
                <a:ea typeface="ＭＳ Ｐゴシック" charset="0"/>
              </a:rPr>
              <a:t>Exploratie</a:t>
            </a:r>
            <a:r>
              <a:rPr kumimoji="0" lang="nl-NL" sz="2400" b="0" i="0" u="none" strike="noStrike" cap="none" normalizeH="0" dirty="0">
                <a:ln>
                  <a:noFill/>
                </a:ln>
                <a:solidFill>
                  <a:schemeClr val="bg1"/>
                </a:solidFill>
                <a:effectLst/>
                <a:latin typeface="Arial" charset="0"/>
                <a:ea typeface="ＭＳ Ｐゴシック" charset="0"/>
              </a:rPr>
              <a:t> scenario’s</a:t>
            </a:r>
            <a:endParaRPr kumimoji="0" lang="nl-NL" sz="2400" b="0" i="0" u="none" strike="noStrike" cap="none" normalizeH="0" baseline="0" dirty="0">
              <a:ln>
                <a:noFill/>
              </a:ln>
              <a:solidFill>
                <a:schemeClr val="bg1"/>
              </a:solidFill>
              <a:effectLst/>
              <a:latin typeface="Arial" charset="0"/>
              <a:ea typeface="ＭＳ Ｐゴシック" charset="0"/>
            </a:endParaRPr>
          </a:p>
        </p:txBody>
      </p:sp>
      <p:sp>
        <p:nvSpPr>
          <p:cNvPr id="7" name="Rechthoek 6"/>
          <p:cNvSpPr/>
          <p:nvPr/>
        </p:nvSpPr>
        <p:spPr bwMode="auto">
          <a:xfrm>
            <a:off x="693812" y="4149080"/>
            <a:ext cx="3384376" cy="1008112"/>
          </a:xfrm>
          <a:prstGeom prst="rect">
            <a:avLst/>
          </a:prstGeom>
          <a:solidFill>
            <a:srgbClr val="0070C0"/>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nl-NL" sz="2400" b="0" i="0" u="none" strike="noStrike" cap="none" normalizeH="0" baseline="0" dirty="0">
                <a:ln>
                  <a:noFill/>
                </a:ln>
                <a:solidFill>
                  <a:schemeClr val="bg1"/>
                </a:solidFill>
                <a:effectLst/>
                <a:latin typeface="Arial" charset="0"/>
                <a:ea typeface="ＭＳ Ｐゴシック" charset="0"/>
              </a:rPr>
              <a:t>Simulatie</a:t>
            </a:r>
            <a:r>
              <a:rPr kumimoji="0" lang="nl-NL" sz="2400" b="0" i="0" u="none" strike="noStrike" cap="none" normalizeH="0" dirty="0">
                <a:ln>
                  <a:noFill/>
                </a:ln>
                <a:solidFill>
                  <a:schemeClr val="bg1"/>
                </a:solidFill>
                <a:effectLst/>
                <a:latin typeface="Arial" charset="0"/>
                <a:ea typeface="ＭＳ Ｐゴシック" charset="0"/>
              </a:rPr>
              <a:t> scenario’s</a:t>
            </a:r>
            <a:endParaRPr kumimoji="0" lang="nl-NL" sz="2400" b="0" i="0" u="none" strike="noStrike" cap="none" normalizeH="0" baseline="0" dirty="0">
              <a:ln>
                <a:noFill/>
              </a:ln>
              <a:solidFill>
                <a:schemeClr val="bg1"/>
              </a:solidFill>
              <a:effectLst/>
              <a:latin typeface="Arial" charset="0"/>
              <a:ea typeface="ＭＳ Ｐゴシック" charset="0"/>
            </a:endParaRPr>
          </a:p>
        </p:txBody>
      </p:sp>
      <p:sp>
        <p:nvSpPr>
          <p:cNvPr id="8" name="PIJL-RECHTS 7"/>
          <p:cNvSpPr/>
          <p:nvPr/>
        </p:nvSpPr>
        <p:spPr bwMode="auto">
          <a:xfrm>
            <a:off x="4366220" y="4293096"/>
            <a:ext cx="1944216" cy="720080"/>
          </a:xfrm>
          <a:prstGeom prst="rightArrow">
            <a:avLst/>
          </a:prstGeom>
          <a:no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nl-NL" sz="2400" b="0" i="0" u="none" strike="noStrike" cap="none" normalizeH="0" baseline="0">
              <a:ln>
                <a:noFill/>
              </a:ln>
              <a:solidFill>
                <a:srgbClr val="000000"/>
              </a:solidFill>
              <a:effectLst/>
              <a:latin typeface="Arial" charset="0"/>
              <a:ea typeface="ＭＳ Ｐゴシック" charset="0"/>
            </a:endParaRPr>
          </a:p>
        </p:txBody>
      </p:sp>
      <p:sp>
        <p:nvSpPr>
          <p:cNvPr id="9" name="Tijdelijke aanduiding voor inhoud 2"/>
          <p:cNvSpPr>
            <a:spLocks noGrp="1"/>
          </p:cNvSpPr>
          <p:nvPr>
            <p:ph idx="1"/>
          </p:nvPr>
        </p:nvSpPr>
        <p:spPr>
          <a:xfrm>
            <a:off x="7030516" y="2503748"/>
            <a:ext cx="4320480" cy="986408"/>
          </a:xfrm>
        </p:spPr>
        <p:txBody>
          <a:bodyPr/>
          <a:lstStyle/>
          <a:p>
            <a:r>
              <a:rPr lang="nl-NL" sz="2000" dirty="0"/>
              <a:t>Op basis van </a:t>
            </a:r>
            <a:r>
              <a:rPr lang="nl-NL" sz="2000" dirty="0" err="1"/>
              <a:t>systeem-analyse</a:t>
            </a:r>
            <a:r>
              <a:rPr lang="nl-NL" sz="2000" dirty="0"/>
              <a:t> toekomstige trends &amp; risico’s verkennen</a:t>
            </a:r>
          </a:p>
        </p:txBody>
      </p:sp>
      <p:sp>
        <p:nvSpPr>
          <p:cNvPr id="10" name="Tijdelijke aanduiding voor inhoud 2"/>
          <p:cNvSpPr txBox="1">
            <a:spLocks/>
          </p:cNvSpPr>
          <p:nvPr/>
        </p:nvSpPr>
        <p:spPr bwMode="auto">
          <a:xfrm>
            <a:off x="7030516" y="4159932"/>
            <a:ext cx="4320480" cy="9864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Tx/>
              <a:buSzPct val="60000"/>
              <a:buFont typeface="Wingdings 2" pitchFamily="18" charset="2"/>
              <a:buChar char="¢"/>
              <a:tabLst/>
              <a:defRPr/>
            </a:pPr>
            <a:r>
              <a:rPr kumimoji="0" lang="nl-NL" sz="2000" b="0" i="0" u="none" strike="noStrike" kern="0" cap="none" spc="0" normalizeH="0" baseline="0" noProof="0" dirty="0">
                <a:ln>
                  <a:noFill/>
                </a:ln>
                <a:solidFill>
                  <a:schemeClr val="tx1"/>
                </a:solidFill>
                <a:effectLst/>
                <a:uLnTx/>
                <a:uFillTx/>
                <a:latin typeface="+mn-lt"/>
                <a:ea typeface="+mn-ea"/>
                <a:cs typeface="ＭＳ Ｐゴシック" charset="0"/>
              </a:rPr>
              <a:t>Diepgaand risicovolle</a:t>
            </a:r>
            <a:r>
              <a:rPr kumimoji="0" lang="nl-NL" sz="2000" b="0" i="0" u="none" strike="noStrike" kern="0" cap="none" spc="0" normalizeH="0" noProof="0" dirty="0">
                <a:ln>
                  <a:noFill/>
                </a:ln>
                <a:solidFill>
                  <a:schemeClr val="tx1"/>
                </a:solidFill>
                <a:effectLst/>
                <a:uLnTx/>
                <a:uFillTx/>
                <a:latin typeface="+mn-lt"/>
                <a:ea typeface="+mn-ea"/>
                <a:cs typeface="ＭＳ Ｐゴシック" charset="0"/>
              </a:rPr>
              <a:t> situaties oefenen om het actieplan te toetsen &amp; te verbeteren</a:t>
            </a:r>
            <a:endParaRPr kumimoji="0" lang="nl-NL" sz="2000" b="0" i="0" u="none" strike="noStrike" kern="0" cap="none" spc="0" normalizeH="0" baseline="0" noProof="0" dirty="0">
              <a:ln>
                <a:noFill/>
              </a:ln>
              <a:solidFill>
                <a:schemeClr val="tx1"/>
              </a:solidFill>
              <a:effectLst/>
              <a:uLnTx/>
              <a:uFillTx/>
              <a:latin typeface="+mn-lt"/>
              <a:ea typeface="+mn-ea"/>
              <a:cs typeface="ＭＳ Ｐゴシック" charset="0"/>
            </a:endParaRPr>
          </a:p>
        </p:txBody>
      </p:sp>
      <p:sp>
        <p:nvSpPr>
          <p:cNvPr id="11" name="PIJL-RECHTS 10"/>
          <p:cNvSpPr/>
          <p:nvPr/>
        </p:nvSpPr>
        <p:spPr bwMode="auto">
          <a:xfrm>
            <a:off x="4366220" y="2636912"/>
            <a:ext cx="1944216" cy="720080"/>
          </a:xfrm>
          <a:prstGeom prst="rightArrow">
            <a:avLst/>
          </a:prstGeom>
          <a:no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nl-NL" sz="2400" b="0" i="0" u="none" strike="noStrike" cap="none" normalizeH="0" baseline="0">
              <a:ln>
                <a:noFill/>
              </a:ln>
              <a:solidFill>
                <a:srgbClr val="000000"/>
              </a:solidFill>
              <a:effectLst/>
              <a:latin typeface="Arial" charset="0"/>
              <a:ea typeface="ＭＳ Ｐゴシック"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a:t>Pre-mortem</a:t>
            </a:r>
            <a:r>
              <a:rPr lang="nl-NL" dirty="0"/>
              <a:t> &amp; risk </a:t>
            </a:r>
            <a:r>
              <a:rPr lang="nl-NL" dirty="0" err="1"/>
              <a:t>appetite</a:t>
            </a:r>
            <a:endParaRPr lang="nl-NL" dirty="0"/>
          </a:p>
        </p:txBody>
      </p:sp>
      <p:sp>
        <p:nvSpPr>
          <p:cNvPr id="7" name="Tijdelijke aanduiding voor inhoud 6"/>
          <p:cNvSpPr>
            <a:spLocks noGrp="1"/>
          </p:cNvSpPr>
          <p:nvPr>
            <p:ph sz="half" idx="2"/>
          </p:nvPr>
        </p:nvSpPr>
        <p:spPr/>
        <p:txBody>
          <a:bodyPr/>
          <a:lstStyle/>
          <a:p>
            <a:r>
              <a:rPr lang="nl-NL" sz="2000" dirty="0"/>
              <a:t>Risk </a:t>
            </a:r>
            <a:r>
              <a:rPr lang="nl-NL" sz="2000" dirty="0" err="1"/>
              <a:t>appetite</a:t>
            </a:r>
            <a:r>
              <a:rPr lang="nl-NL" sz="2000" dirty="0"/>
              <a:t> inclusief vooraf vastgestelde besluiten (</a:t>
            </a:r>
            <a:r>
              <a:rPr lang="nl-NL" sz="2000" dirty="0" err="1"/>
              <a:t>opt-out</a:t>
            </a:r>
            <a:r>
              <a:rPr lang="nl-NL" sz="2000" dirty="0"/>
              <a:t>)</a:t>
            </a:r>
          </a:p>
          <a:p>
            <a:endParaRPr lang="nl-NL" sz="2000" dirty="0"/>
          </a:p>
          <a:p>
            <a:r>
              <a:rPr lang="nl-NL" sz="2000" dirty="0"/>
              <a:t>Risicolimieten: </a:t>
            </a:r>
            <a:br>
              <a:rPr lang="nl-NL" sz="2000" dirty="0"/>
            </a:br>
            <a:r>
              <a:rPr lang="nl-NL" sz="2000" dirty="0" err="1"/>
              <a:t>signaal-functie</a:t>
            </a:r>
            <a:r>
              <a:rPr lang="nl-NL" sz="2000" dirty="0"/>
              <a:t> of “</a:t>
            </a:r>
            <a:r>
              <a:rPr lang="nl-NL" sz="2000" dirty="0" err="1"/>
              <a:t>hard-stop</a:t>
            </a:r>
            <a:r>
              <a:rPr lang="nl-NL" sz="2000" dirty="0"/>
              <a:t>”?</a:t>
            </a:r>
          </a:p>
          <a:p>
            <a:endParaRPr lang="nl-NL" sz="2000" dirty="0"/>
          </a:p>
          <a:p>
            <a:r>
              <a:rPr lang="nl-NL" sz="2000" dirty="0"/>
              <a:t>In een </a:t>
            </a:r>
            <a:r>
              <a:rPr lang="nl-NL" sz="2000" dirty="0" err="1"/>
              <a:t>pre-mortem</a:t>
            </a:r>
            <a:r>
              <a:rPr lang="nl-NL" sz="2000" dirty="0"/>
              <a:t> kijk je kritischer naar jezelf</a:t>
            </a:r>
          </a:p>
          <a:p>
            <a:endParaRPr lang="nl-NL" sz="2000" dirty="0"/>
          </a:p>
          <a:p>
            <a:endParaRPr lang="nl-NL" sz="2000" dirty="0"/>
          </a:p>
        </p:txBody>
      </p:sp>
      <p:sp>
        <p:nvSpPr>
          <p:cNvPr id="4" name="Tijdelijke aanduiding voor dianummer 3"/>
          <p:cNvSpPr>
            <a:spLocks noGrp="1"/>
          </p:cNvSpPr>
          <p:nvPr>
            <p:ph type="sldNum" sz="quarter" idx="10"/>
          </p:nvPr>
        </p:nvSpPr>
        <p:spPr/>
        <p:txBody>
          <a:bodyPr/>
          <a:lstStyle/>
          <a:p>
            <a:fld id="{F23BA197-A13E-43EA-850F-280F6209B2DB}" type="slidenum">
              <a:rPr lang="en-US" altLang="nl-NL" smtClean="0"/>
              <a:pPr/>
              <a:t>18</a:t>
            </a:fld>
            <a:endParaRPr lang="en-US" altLang="nl-NL">
              <a:solidFill>
                <a:schemeClr val="tx1"/>
              </a:solidFill>
            </a:endParaRPr>
          </a:p>
        </p:txBody>
      </p:sp>
      <p:pic>
        <p:nvPicPr>
          <p:cNvPr id="1026" name="Picture 2" descr="Premortem analysis: a great tool for project success"/>
          <p:cNvPicPr>
            <a:picLocks noChangeAspect="1" noChangeArrowheads="1"/>
          </p:cNvPicPr>
          <p:nvPr/>
        </p:nvPicPr>
        <p:blipFill>
          <a:blip r:embed="rId3" cstate="print"/>
          <a:srcRect/>
          <a:stretch>
            <a:fillRect/>
          </a:stretch>
        </p:blipFill>
        <p:spPr bwMode="auto">
          <a:xfrm>
            <a:off x="765820" y="2492896"/>
            <a:ext cx="4857750" cy="3412940"/>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lstStyle/>
          <a:p>
            <a:r>
              <a:rPr lang="nl-NL" dirty="0"/>
              <a:t>…. Meer weten??</a:t>
            </a:r>
          </a:p>
        </p:txBody>
      </p:sp>
      <p:pic>
        <p:nvPicPr>
          <p:cNvPr id="6" name="Tijdelijke aanduiding voor inhoud 5" descr="Book Cover.jpg"/>
          <p:cNvPicPr>
            <a:picLocks noGrp="1" noChangeAspect="1"/>
          </p:cNvPicPr>
          <p:nvPr>
            <p:ph sz="half" idx="1"/>
          </p:nvPr>
        </p:nvPicPr>
        <p:blipFill>
          <a:blip r:embed="rId2" cstate="print"/>
          <a:stretch>
            <a:fillRect/>
          </a:stretch>
        </p:blipFill>
        <p:spPr>
          <a:xfrm rot="666418">
            <a:off x="7318548" y="782580"/>
            <a:ext cx="3384376" cy="5084820"/>
          </a:xfrm>
        </p:spPr>
      </p:pic>
      <p:sp>
        <p:nvSpPr>
          <p:cNvPr id="8" name="Tijdelijke aanduiding voor inhoud 7"/>
          <p:cNvSpPr>
            <a:spLocks noGrp="1"/>
          </p:cNvSpPr>
          <p:nvPr>
            <p:ph sz="half" idx="2"/>
          </p:nvPr>
        </p:nvSpPr>
        <p:spPr>
          <a:xfrm>
            <a:off x="693812" y="2514600"/>
            <a:ext cx="6408712" cy="3352800"/>
          </a:xfrm>
        </p:spPr>
        <p:txBody>
          <a:bodyPr/>
          <a:lstStyle/>
          <a:p>
            <a:r>
              <a:rPr lang="nl-NL" sz="1800" dirty="0"/>
              <a:t>https://riskbooks.com/behavioural-risk-management</a:t>
            </a:r>
          </a:p>
          <a:p>
            <a:endParaRPr lang="nl-NL" sz="1800" dirty="0"/>
          </a:p>
          <a:p>
            <a:r>
              <a:rPr lang="nl-NL" sz="1800" dirty="0"/>
              <a:t>35% korting voor deelnemers ACIS symposium</a:t>
            </a:r>
            <a:br>
              <a:rPr lang="nl-NL" sz="1800" dirty="0"/>
            </a:br>
            <a:r>
              <a:rPr lang="nl-NL" sz="1800" dirty="0"/>
              <a:t>kortingscode:  Beschikbaar via acis@uva.nl</a:t>
            </a:r>
          </a:p>
        </p:txBody>
      </p:sp>
      <p:sp>
        <p:nvSpPr>
          <p:cNvPr id="5" name="Tijdelijke aanduiding voor dianummer 4"/>
          <p:cNvSpPr>
            <a:spLocks noGrp="1"/>
          </p:cNvSpPr>
          <p:nvPr>
            <p:ph type="sldNum" sz="quarter" idx="10"/>
          </p:nvPr>
        </p:nvSpPr>
        <p:spPr/>
        <p:txBody>
          <a:bodyPr/>
          <a:lstStyle/>
          <a:p>
            <a:fld id="{DBD4D88F-F17E-4994-AB83-AF9C9917E277}" type="slidenum">
              <a:rPr lang="en-US" altLang="nl-NL" smtClean="0"/>
              <a:pPr/>
              <a:t>19</a:t>
            </a:fld>
            <a:endParaRPr lang="en-US" altLang="nl-NL">
              <a:solidFill>
                <a:schemeClr val="tx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Gedrag &amp; Risico Management</a:t>
            </a:r>
          </a:p>
        </p:txBody>
      </p:sp>
      <p:sp>
        <p:nvSpPr>
          <p:cNvPr id="4" name="Tijdelijke aanduiding voor dianummer 3"/>
          <p:cNvSpPr>
            <a:spLocks noGrp="1"/>
          </p:cNvSpPr>
          <p:nvPr>
            <p:ph type="sldNum" sz="quarter" idx="10"/>
          </p:nvPr>
        </p:nvSpPr>
        <p:spPr/>
        <p:txBody>
          <a:bodyPr/>
          <a:lstStyle/>
          <a:p>
            <a:fld id="{F23BA197-A13E-43EA-850F-280F6209B2DB}" type="slidenum">
              <a:rPr lang="en-US" altLang="nl-NL" smtClean="0"/>
              <a:pPr/>
              <a:t>2</a:t>
            </a:fld>
            <a:endParaRPr lang="en-US" altLang="nl-NL">
              <a:solidFill>
                <a:schemeClr val="tx1"/>
              </a:solidFill>
            </a:endParaRPr>
          </a:p>
        </p:txBody>
      </p:sp>
      <p:sp>
        <p:nvSpPr>
          <p:cNvPr id="6" name="Toelichting met afgeronde rechthoek 5"/>
          <p:cNvSpPr/>
          <p:nvPr/>
        </p:nvSpPr>
        <p:spPr bwMode="auto">
          <a:xfrm>
            <a:off x="5374332" y="1844824"/>
            <a:ext cx="3600400" cy="1296144"/>
          </a:xfrm>
          <a:prstGeom prst="wedgeRoundRectCallout">
            <a:avLst>
              <a:gd name="adj1" fmla="val -36353"/>
              <a:gd name="adj2" fmla="val 82097"/>
              <a:gd name="adj3" fmla="val 16667"/>
            </a:avLst>
          </a:prstGeom>
          <a:solidFill>
            <a:schemeClr val="accent1"/>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nl-NL" sz="2000" b="0" i="0" u="none" strike="noStrike" cap="none" normalizeH="0" baseline="0" dirty="0">
                <a:ln>
                  <a:noFill/>
                </a:ln>
                <a:solidFill>
                  <a:srgbClr val="000000"/>
                </a:solidFill>
                <a:effectLst/>
                <a:latin typeface="Arial" charset="0"/>
                <a:ea typeface="ＭＳ Ｐゴシック" charset="0"/>
              </a:rPr>
              <a:t>Onze hormoonhuishouding bepaalt voor een deel hoe we reageren op</a:t>
            </a:r>
            <a:r>
              <a:rPr kumimoji="0" lang="nl-NL" sz="2000" b="0" i="0" u="none" strike="noStrike" cap="none" normalizeH="0" dirty="0">
                <a:ln>
                  <a:noFill/>
                </a:ln>
                <a:solidFill>
                  <a:srgbClr val="000000"/>
                </a:solidFill>
                <a:effectLst/>
                <a:latin typeface="Arial" charset="0"/>
                <a:ea typeface="ＭＳ Ｐゴシック" charset="0"/>
              </a:rPr>
              <a:t> risico’s</a:t>
            </a:r>
            <a:endParaRPr kumimoji="0" lang="nl-NL" sz="2000" b="0" i="0" u="none" strike="noStrike" cap="none" normalizeH="0" baseline="0" dirty="0">
              <a:ln>
                <a:noFill/>
              </a:ln>
              <a:solidFill>
                <a:srgbClr val="000000"/>
              </a:solidFill>
              <a:effectLst/>
              <a:latin typeface="Arial" charset="0"/>
              <a:ea typeface="ＭＳ Ｐゴシック" charset="0"/>
            </a:endParaRPr>
          </a:p>
        </p:txBody>
      </p:sp>
      <p:sp>
        <p:nvSpPr>
          <p:cNvPr id="7" name="Toelichting met afgeronde rechthoek 6"/>
          <p:cNvSpPr/>
          <p:nvPr/>
        </p:nvSpPr>
        <p:spPr bwMode="auto">
          <a:xfrm>
            <a:off x="1053852" y="2420888"/>
            <a:ext cx="3600400" cy="1152128"/>
          </a:xfrm>
          <a:prstGeom prst="wedgeRoundRectCallout">
            <a:avLst>
              <a:gd name="adj1" fmla="val 73701"/>
              <a:gd name="adj2" fmla="val 53682"/>
              <a:gd name="adj3" fmla="val 16667"/>
            </a:avLst>
          </a:prstGeom>
          <a:solidFill>
            <a:srgbClr val="00B050"/>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nl-NL" sz="2000" dirty="0">
                <a:solidFill>
                  <a:schemeClr val="bg1"/>
                </a:solidFill>
                <a:latin typeface="Arial" charset="0"/>
                <a:ea typeface="ＭＳ Ｐゴシック" charset="0"/>
              </a:rPr>
              <a:t>Vanwege </a:t>
            </a:r>
            <a:r>
              <a:rPr lang="nl-NL" sz="2000" dirty="0" err="1">
                <a:solidFill>
                  <a:schemeClr val="bg1"/>
                </a:solidFill>
                <a:latin typeface="Arial" charset="0"/>
                <a:ea typeface="ＭＳ Ｐゴシック" charset="0"/>
              </a:rPr>
              <a:t>biases</a:t>
            </a:r>
            <a:r>
              <a:rPr lang="nl-NL" sz="2000" dirty="0">
                <a:solidFill>
                  <a:schemeClr val="bg1"/>
                </a:solidFill>
                <a:latin typeface="Arial" charset="0"/>
                <a:ea typeface="ＭＳ Ｐゴシック" charset="0"/>
              </a:rPr>
              <a:t> kunnen we met het begrip onzekerheid slecht omgaan</a:t>
            </a:r>
            <a:endParaRPr kumimoji="0" lang="nl-NL" sz="2000" b="0" i="0" u="none" strike="noStrike" cap="none" normalizeH="0" baseline="0" dirty="0">
              <a:ln>
                <a:noFill/>
              </a:ln>
              <a:solidFill>
                <a:schemeClr val="bg1"/>
              </a:solidFill>
              <a:effectLst/>
              <a:latin typeface="Arial" charset="0"/>
              <a:ea typeface="ＭＳ Ｐゴシック" charset="0"/>
            </a:endParaRPr>
          </a:p>
        </p:txBody>
      </p:sp>
      <p:sp>
        <p:nvSpPr>
          <p:cNvPr id="8" name="Toelichting met afgeronde rechthoek 7"/>
          <p:cNvSpPr/>
          <p:nvPr/>
        </p:nvSpPr>
        <p:spPr bwMode="auto">
          <a:xfrm>
            <a:off x="5878388" y="5301208"/>
            <a:ext cx="3600400" cy="1080120"/>
          </a:xfrm>
          <a:prstGeom prst="wedgeRoundRectCallout">
            <a:avLst>
              <a:gd name="adj1" fmla="val -48347"/>
              <a:gd name="adj2" fmla="val -138562"/>
              <a:gd name="adj3" fmla="val 16667"/>
            </a:avLst>
          </a:prstGeom>
          <a:solidFill>
            <a:srgbClr val="00B050"/>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nl-NL" sz="2000" b="0" i="0" u="none" strike="noStrike" cap="none" normalizeH="0" baseline="0" dirty="0">
                <a:ln>
                  <a:noFill/>
                </a:ln>
                <a:solidFill>
                  <a:schemeClr val="bg1"/>
                </a:solidFill>
                <a:effectLst/>
                <a:latin typeface="Arial" charset="0"/>
                <a:ea typeface="ＭＳ Ｐゴシック" charset="0"/>
              </a:rPr>
              <a:t>Onze</a:t>
            </a:r>
            <a:r>
              <a:rPr kumimoji="0" lang="nl-NL" sz="2000" b="0" i="0" u="none" strike="noStrike" cap="none" normalizeH="0" dirty="0">
                <a:ln>
                  <a:noFill/>
                </a:ln>
                <a:solidFill>
                  <a:schemeClr val="bg1"/>
                </a:solidFill>
                <a:effectLst/>
                <a:latin typeface="Arial" charset="0"/>
                <a:ea typeface="ＭＳ Ｐゴシック" charset="0"/>
              </a:rPr>
              <a:t> </a:t>
            </a:r>
            <a:r>
              <a:rPr kumimoji="0" lang="nl-NL" sz="2000" b="0" i="0" u="none" strike="noStrike" cap="none" normalizeH="0" dirty="0" err="1">
                <a:ln>
                  <a:noFill/>
                </a:ln>
                <a:solidFill>
                  <a:schemeClr val="bg1"/>
                </a:solidFill>
                <a:effectLst/>
                <a:latin typeface="Arial" charset="0"/>
                <a:ea typeface="ＭＳ Ｐゴシック" charset="0"/>
              </a:rPr>
              <a:t>risico-processen</a:t>
            </a:r>
            <a:r>
              <a:rPr kumimoji="0" lang="nl-NL" sz="2000" b="0" i="0" u="none" strike="noStrike" cap="none" normalizeH="0" dirty="0">
                <a:ln>
                  <a:noFill/>
                </a:ln>
                <a:solidFill>
                  <a:schemeClr val="bg1"/>
                </a:solidFill>
                <a:effectLst/>
                <a:latin typeface="Arial" charset="0"/>
                <a:ea typeface="ＭＳ Ｐゴシック" charset="0"/>
              </a:rPr>
              <a:t> zitten vol met gedragsvalkuilen</a:t>
            </a:r>
            <a:endParaRPr kumimoji="0" lang="nl-NL" sz="2000" b="0" i="0" u="none" strike="noStrike" cap="none" normalizeH="0" baseline="0" dirty="0">
              <a:ln>
                <a:noFill/>
              </a:ln>
              <a:solidFill>
                <a:schemeClr val="bg1"/>
              </a:solidFill>
              <a:effectLst/>
              <a:latin typeface="Arial" charset="0"/>
              <a:ea typeface="ＭＳ Ｐゴシック" charset="0"/>
            </a:endParaRPr>
          </a:p>
        </p:txBody>
      </p:sp>
      <p:sp>
        <p:nvSpPr>
          <p:cNvPr id="9" name="Toelichting met afgeronde rechthoek 8"/>
          <p:cNvSpPr/>
          <p:nvPr/>
        </p:nvSpPr>
        <p:spPr bwMode="auto">
          <a:xfrm>
            <a:off x="1341884" y="4581128"/>
            <a:ext cx="3960440" cy="1152128"/>
          </a:xfrm>
          <a:prstGeom prst="wedgeRoundRectCallout">
            <a:avLst>
              <a:gd name="adj1" fmla="val 52408"/>
              <a:gd name="adj2" fmla="val -108358"/>
              <a:gd name="adj3" fmla="val 16667"/>
            </a:avLst>
          </a:prstGeom>
          <a:solidFill>
            <a:schemeClr val="accent1"/>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nl-NL" sz="2000" b="0" i="0" u="none" strike="noStrike" cap="none" normalizeH="0" baseline="0" dirty="0">
                <a:ln>
                  <a:noFill/>
                </a:ln>
                <a:solidFill>
                  <a:srgbClr val="000000"/>
                </a:solidFill>
                <a:effectLst/>
                <a:latin typeface="Arial" charset="0"/>
                <a:ea typeface="ＭＳ Ｐゴシック" charset="0"/>
              </a:rPr>
              <a:t>De wereld is te</a:t>
            </a:r>
            <a:r>
              <a:rPr kumimoji="0" lang="nl-NL" sz="2000" b="0" i="0" u="none" strike="noStrike" cap="none" normalizeH="0" dirty="0">
                <a:ln>
                  <a:noFill/>
                </a:ln>
                <a:solidFill>
                  <a:srgbClr val="000000"/>
                </a:solidFill>
                <a:effectLst/>
                <a:latin typeface="Arial" charset="0"/>
                <a:ea typeface="ＭＳ Ｐゴシック" charset="0"/>
              </a:rPr>
              <a:t> complex om met een eenvoudige bril te bekijken</a:t>
            </a:r>
            <a:endParaRPr kumimoji="0" lang="nl-NL" sz="2000" b="0" i="0" u="none" strike="noStrike" cap="none" normalizeH="0" baseline="0" dirty="0">
              <a:ln>
                <a:noFill/>
              </a:ln>
              <a:solidFill>
                <a:srgbClr val="000000"/>
              </a:solidFill>
              <a:effectLst/>
              <a:latin typeface="Arial" charset="0"/>
              <a:ea typeface="ＭＳ Ｐゴシック" charset="0"/>
            </a:endParaRPr>
          </a:p>
        </p:txBody>
      </p:sp>
      <p:sp>
        <p:nvSpPr>
          <p:cNvPr id="10" name="Toelichting met afgeronde rechthoek 9"/>
          <p:cNvSpPr/>
          <p:nvPr/>
        </p:nvSpPr>
        <p:spPr bwMode="auto">
          <a:xfrm>
            <a:off x="7318548" y="3717032"/>
            <a:ext cx="4464496" cy="1152128"/>
          </a:xfrm>
          <a:prstGeom prst="wedgeRoundRectCallout">
            <a:avLst>
              <a:gd name="adj1" fmla="val -75537"/>
              <a:gd name="adj2" fmla="val -32999"/>
              <a:gd name="adj3" fmla="val 16667"/>
            </a:avLst>
          </a:prstGeom>
          <a:solidFill>
            <a:schemeClr val="accent1"/>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nl-NL" sz="2000" b="0" i="0" u="none" strike="noStrike" cap="none" normalizeH="0" baseline="0" dirty="0">
                <a:ln>
                  <a:noFill/>
                </a:ln>
                <a:solidFill>
                  <a:srgbClr val="000000"/>
                </a:solidFill>
                <a:effectLst/>
                <a:latin typeface="Arial" charset="0"/>
                <a:ea typeface="ＭＳ Ｐゴシック" charset="0"/>
              </a:rPr>
              <a:t>Onze natuurlijke</a:t>
            </a:r>
            <a:r>
              <a:rPr kumimoji="0" lang="nl-NL" sz="2000" b="0" i="0" u="none" strike="noStrike" cap="none" normalizeH="0" dirty="0">
                <a:ln>
                  <a:noFill/>
                </a:ln>
                <a:solidFill>
                  <a:srgbClr val="000000"/>
                </a:solidFill>
                <a:effectLst/>
                <a:latin typeface="Arial" charset="0"/>
                <a:ea typeface="ＭＳ Ｐゴシック" charset="0"/>
              </a:rPr>
              <a:t> drang om de toekomstig (en risico’s) te voorspellen moeten we beteugelen</a:t>
            </a:r>
            <a:endParaRPr kumimoji="0" lang="nl-NL" sz="2000" b="0" i="0" u="none" strike="noStrike" cap="none" normalizeH="0" baseline="0" dirty="0">
              <a:ln>
                <a:noFill/>
              </a:ln>
              <a:solidFill>
                <a:srgbClr val="000000"/>
              </a:solidFill>
              <a:effectLst/>
              <a:latin typeface="Arial" charset="0"/>
              <a:ea typeface="ＭＳ Ｐゴシック"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 name="Afbeelding 10" descr="Andreaskruizen_patroon_A.png"/>
          <p:cNvPicPr>
            <a:picLocks noChangeAspect="1"/>
          </p:cNvPicPr>
          <p:nvPr/>
        </p:nvPicPr>
        <p:blipFill>
          <a:blip r:embed="rId3" cstate="print">
            <a:extLst>
              <a:ext uri="{28A0092B-C50C-407E-A947-70E740481C1C}">
                <a14:useLocalDpi xmlns:a14="http://schemas.microsoft.com/office/drawing/2010/main" val="0"/>
              </a:ext>
            </a:extLst>
          </a:blip>
          <a:srcRect l="6757" t="3654" r="-12518" b="-117810"/>
          <a:stretch>
            <a:fillRect/>
          </a:stretch>
        </p:blipFill>
        <p:spPr bwMode="auto">
          <a:xfrm rot="-5400000">
            <a:off x="10525919" y="-681831"/>
            <a:ext cx="4287838" cy="922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el 5"/>
          <p:cNvSpPr txBox="1">
            <a:spLocks noGrp="1"/>
          </p:cNvSpPr>
          <p:nvPr>
            <p:ph type="ctrTitle"/>
          </p:nvPr>
        </p:nvSpPr>
        <p:spPr>
          <a:xfrm>
            <a:off x="647700" y="1295400"/>
            <a:ext cx="8153400" cy="1066800"/>
          </a:xfrm>
          <a:extLst>
            <a:ext uri="{FAA26D3D-D897-4be2-8F04-BA451C77F1D7}">
              <ma14:placeholderFlag xmlns="" xmlns:ma14="http://schemas.microsoft.com/office/mac/drawingml/2011/main" val="1"/>
            </a:ext>
          </a:extLst>
        </p:spPr>
        <p:txBody>
          <a:bodyPr/>
          <a:lstStyle>
            <a:lvl1pPr algn="l" rtl="0" eaLnBrk="0" fontAlgn="base" hangingPunct="0">
              <a:spcBef>
                <a:spcPct val="0"/>
              </a:spcBef>
              <a:spcAft>
                <a:spcPct val="0"/>
              </a:spcAft>
              <a:defRPr sz="4000" b="1">
                <a:solidFill>
                  <a:schemeClr val="tx1"/>
                </a:solidFill>
                <a:latin typeface="+mj-lt"/>
                <a:ea typeface="+mj-ea"/>
                <a:cs typeface="ＭＳ Ｐゴシック" charset="0"/>
              </a:defRPr>
            </a:lvl1pPr>
            <a:lvl2pPr algn="l" rtl="0" eaLnBrk="0" fontAlgn="base" hangingPunct="0">
              <a:spcBef>
                <a:spcPct val="0"/>
              </a:spcBef>
              <a:spcAft>
                <a:spcPct val="0"/>
              </a:spcAft>
              <a:defRPr sz="3000" b="1">
                <a:solidFill>
                  <a:schemeClr val="tx1"/>
                </a:solidFill>
                <a:latin typeface="Arial" charset="0"/>
                <a:ea typeface="ＭＳ Ｐゴシック" charset="0"/>
                <a:cs typeface="ＭＳ Ｐゴシック" charset="0"/>
              </a:defRPr>
            </a:lvl2pPr>
            <a:lvl3pPr algn="l" rtl="0" eaLnBrk="0" fontAlgn="base" hangingPunct="0">
              <a:spcBef>
                <a:spcPct val="0"/>
              </a:spcBef>
              <a:spcAft>
                <a:spcPct val="0"/>
              </a:spcAft>
              <a:defRPr sz="3000" b="1">
                <a:solidFill>
                  <a:schemeClr val="tx1"/>
                </a:solidFill>
                <a:latin typeface="Arial" charset="0"/>
                <a:ea typeface="ＭＳ Ｐゴシック" charset="0"/>
                <a:cs typeface="ＭＳ Ｐゴシック" charset="0"/>
              </a:defRPr>
            </a:lvl3pPr>
            <a:lvl4pPr algn="l" rtl="0" eaLnBrk="0" fontAlgn="base" hangingPunct="0">
              <a:spcBef>
                <a:spcPct val="0"/>
              </a:spcBef>
              <a:spcAft>
                <a:spcPct val="0"/>
              </a:spcAft>
              <a:defRPr sz="3000" b="1">
                <a:solidFill>
                  <a:schemeClr val="tx1"/>
                </a:solidFill>
                <a:latin typeface="Arial" charset="0"/>
                <a:ea typeface="ＭＳ Ｐゴシック" charset="0"/>
                <a:cs typeface="ＭＳ Ｐゴシック" charset="0"/>
              </a:defRPr>
            </a:lvl4pPr>
            <a:lvl5pPr algn="l" rtl="0" eaLnBrk="0" fontAlgn="base" hangingPunct="0">
              <a:spcBef>
                <a:spcPct val="0"/>
              </a:spcBef>
              <a:spcAft>
                <a:spcPct val="0"/>
              </a:spcAft>
              <a:defRPr sz="3000" b="1">
                <a:solidFill>
                  <a:schemeClr val="tx1"/>
                </a:solidFill>
                <a:latin typeface="Arial" charset="0"/>
                <a:ea typeface="ＭＳ Ｐゴシック" charset="0"/>
                <a:cs typeface="ＭＳ Ｐゴシック" charset="0"/>
              </a:defRPr>
            </a:lvl5pPr>
            <a:lvl6pPr marL="457200" algn="l" rtl="0" fontAlgn="base">
              <a:spcBef>
                <a:spcPct val="0"/>
              </a:spcBef>
              <a:spcAft>
                <a:spcPct val="0"/>
              </a:spcAft>
              <a:defRPr sz="3000" b="1">
                <a:solidFill>
                  <a:schemeClr val="tx1"/>
                </a:solidFill>
                <a:latin typeface="Arial" charset="0"/>
                <a:ea typeface="ＭＳ Ｐゴシック" charset="0"/>
              </a:defRPr>
            </a:lvl6pPr>
            <a:lvl7pPr marL="914400" algn="l" rtl="0" fontAlgn="base">
              <a:spcBef>
                <a:spcPct val="0"/>
              </a:spcBef>
              <a:spcAft>
                <a:spcPct val="0"/>
              </a:spcAft>
              <a:defRPr sz="3000" b="1">
                <a:solidFill>
                  <a:schemeClr val="tx1"/>
                </a:solidFill>
                <a:latin typeface="Arial" charset="0"/>
                <a:ea typeface="ＭＳ Ｐゴシック" charset="0"/>
              </a:defRPr>
            </a:lvl7pPr>
            <a:lvl8pPr marL="1371600" algn="l" rtl="0" fontAlgn="base">
              <a:spcBef>
                <a:spcPct val="0"/>
              </a:spcBef>
              <a:spcAft>
                <a:spcPct val="0"/>
              </a:spcAft>
              <a:defRPr sz="3000" b="1">
                <a:solidFill>
                  <a:schemeClr val="tx1"/>
                </a:solidFill>
                <a:latin typeface="Arial" charset="0"/>
                <a:ea typeface="ＭＳ Ｐゴシック" charset="0"/>
              </a:defRPr>
            </a:lvl8pPr>
            <a:lvl9pPr marL="1828800" algn="l" rtl="0" fontAlgn="base">
              <a:spcBef>
                <a:spcPct val="0"/>
              </a:spcBef>
              <a:spcAft>
                <a:spcPct val="0"/>
              </a:spcAft>
              <a:defRPr sz="3000" b="1">
                <a:solidFill>
                  <a:schemeClr val="tx1"/>
                </a:solidFill>
                <a:latin typeface="Arial" charset="0"/>
                <a:ea typeface="ＭＳ Ｐゴシック" charset="0"/>
              </a:defRPr>
            </a:lvl9pPr>
          </a:lstStyle>
          <a:p>
            <a:pPr>
              <a:lnSpc>
                <a:spcPts val="4400"/>
              </a:lnSpc>
              <a:defRPr/>
            </a:pPr>
            <a:r>
              <a:rPr lang="nl-NL" dirty="0" err="1">
                <a:solidFill>
                  <a:schemeClr val="bg1"/>
                </a:solidFill>
              </a:rPr>
              <a:t>Behavioural</a:t>
            </a:r>
            <a:r>
              <a:rPr lang="nl-NL" dirty="0">
                <a:solidFill>
                  <a:schemeClr val="bg1"/>
                </a:solidFill>
              </a:rPr>
              <a:t> Risk Management</a:t>
            </a:r>
            <a:br>
              <a:rPr lang="nl-NL" dirty="0">
                <a:solidFill>
                  <a:schemeClr val="bg1"/>
                </a:solidFill>
              </a:rPr>
            </a:br>
            <a:br>
              <a:rPr lang="nl-NL" dirty="0">
                <a:solidFill>
                  <a:schemeClr val="bg1"/>
                </a:solidFill>
              </a:rPr>
            </a:br>
            <a:br>
              <a:rPr lang="en-US" sz="2600" b="0" dirty="0"/>
            </a:br>
            <a:endParaRPr lang="nl-NL" dirty="0"/>
          </a:p>
        </p:txBody>
      </p:sp>
      <p:sp>
        <p:nvSpPr>
          <p:cNvPr id="4" name="Afgeronde rechthoek 3"/>
          <p:cNvSpPr/>
          <p:nvPr/>
        </p:nvSpPr>
        <p:spPr bwMode="auto">
          <a:xfrm rot="20850597">
            <a:off x="2566020" y="3284984"/>
            <a:ext cx="5904656" cy="1152128"/>
          </a:xfrm>
          <a:prstGeom prst="roundRect">
            <a:avLst/>
          </a:prstGeom>
          <a:solidFill>
            <a:schemeClr val="bg1">
              <a:alpha val="50000"/>
            </a:schemeClr>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nl-NL" sz="3600" b="0" i="0" u="none" strike="noStrike" cap="none" normalizeH="0" baseline="0" dirty="0">
                <a:ln>
                  <a:noFill/>
                </a:ln>
                <a:solidFill>
                  <a:srgbClr val="000000"/>
                </a:solidFill>
                <a:effectLst/>
                <a:latin typeface="Arial" charset="0"/>
                <a:ea typeface="ＭＳ Ｐゴシック" charset="0"/>
              </a:rPr>
              <a:t>Dank voor uw aandacht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Risk Management Toolbox</a:t>
            </a:r>
          </a:p>
        </p:txBody>
      </p:sp>
      <p:sp>
        <p:nvSpPr>
          <p:cNvPr id="4" name="Tijdelijke aanduiding voor dianummer 3"/>
          <p:cNvSpPr>
            <a:spLocks noGrp="1"/>
          </p:cNvSpPr>
          <p:nvPr>
            <p:ph type="sldNum" sz="quarter" idx="10"/>
          </p:nvPr>
        </p:nvSpPr>
        <p:spPr/>
        <p:txBody>
          <a:bodyPr/>
          <a:lstStyle/>
          <a:p>
            <a:fld id="{F23BA197-A13E-43EA-850F-280F6209B2DB}" type="slidenum">
              <a:rPr lang="en-US" altLang="nl-NL" smtClean="0"/>
              <a:pPr/>
              <a:t>3</a:t>
            </a:fld>
            <a:endParaRPr lang="en-US" altLang="nl-NL">
              <a:solidFill>
                <a:schemeClr val="tx1"/>
              </a:solidFill>
            </a:endParaRPr>
          </a:p>
        </p:txBody>
      </p:sp>
      <p:pic>
        <p:nvPicPr>
          <p:cNvPr id="1026" name="Picture 2" descr="Beste Gereedschapskoffer - Top 5 in 2021 | Gereedschap-Expert.nl"/>
          <p:cNvPicPr>
            <a:picLocks noChangeAspect="1" noChangeArrowheads="1"/>
          </p:cNvPicPr>
          <p:nvPr/>
        </p:nvPicPr>
        <p:blipFill>
          <a:blip r:embed="rId2" cstate="print"/>
          <a:srcRect/>
          <a:stretch>
            <a:fillRect/>
          </a:stretch>
        </p:blipFill>
        <p:spPr bwMode="auto">
          <a:xfrm>
            <a:off x="3358108" y="2852936"/>
            <a:ext cx="3192748" cy="2921546"/>
          </a:xfrm>
          <a:prstGeom prst="rect">
            <a:avLst/>
          </a:prstGeom>
          <a:noFill/>
        </p:spPr>
      </p:pic>
      <p:sp>
        <p:nvSpPr>
          <p:cNvPr id="6" name="Rechthoek 5"/>
          <p:cNvSpPr/>
          <p:nvPr/>
        </p:nvSpPr>
        <p:spPr bwMode="auto">
          <a:xfrm>
            <a:off x="693812" y="2780928"/>
            <a:ext cx="2232248" cy="432048"/>
          </a:xfrm>
          <a:prstGeom prst="rect">
            <a:avLst/>
          </a:prstGeom>
          <a:solidFill>
            <a:srgbClr val="00B050"/>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nl-NL" sz="2000" b="0" i="0" u="none" strike="noStrike" cap="none" normalizeH="0" baseline="0" dirty="0" err="1">
                <a:ln>
                  <a:noFill/>
                </a:ln>
                <a:solidFill>
                  <a:schemeClr val="bg1"/>
                </a:solidFill>
                <a:effectLst/>
                <a:latin typeface="Arial" charset="0"/>
                <a:ea typeface="ＭＳ Ｐゴシック" charset="0"/>
              </a:rPr>
              <a:t>Value</a:t>
            </a:r>
            <a:r>
              <a:rPr kumimoji="0" lang="nl-NL" sz="2000" b="0" i="0" u="none" strike="noStrike" cap="none" normalizeH="0" dirty="0">
                <a:ln>
                  <a:noFill/>
                </a:ln>
                <a:solidFill>
                  <a:schemeClr val="bg1"/>
                </a:solidFill>
                <a:effectLst/>
                <a:latin typeface="Arial" charset="0"/>
                <a:ea typeface="ＭＳ Ｐゴシック" charset="0"/>
              </a:rPr>
              <a:t> at Risk</a:t>
            </a:r>
            <a:endParaRPr kumimoji="0" lang="nl-NL" sz="2000" b="0" i="0" u="none" strike="noStrike" cap="none" normalizeH="0" baseline="0" dirty="0">
              <a:ln>
                <a:noFill/>
              </a:ln>
              <a:solidFill>
                <a:schemeClr val="bg1"/>
              </a:solidFill>
              <a:effectLst/>
              <a:latin typeface="Arial" charset="0"/>
              <a:ea typeface="ＭＳ Ｐゴシック" charset="0"/>
            </a:endParaRPr>
          </a:p>
        </p:txBody>
      </p:sp>
      <p:sp>
        <p:nvSpPr>
          <p:cNvPr id="8" name="Rechthoek 7"/>
          <p:cNvSpPr/>
          <p:nvPr/>
        </p:nvSpPr>
        <p:spPr bwMode="auto">
          <a:xfrm>
            <a:off x="693812" y="3429000"/>
            <a:ext cx="2232248" cy="432048"/>
          </a:xfrm>
          <a:prstGeom prst="rect">
            <a:avLst/>
          </a:prstGeom>
          <a:solidFill>
            <a:srgbClr val="00B050"/>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nl-NL" sz="2000" b="0" i="0" u="none" strike="noStrike" cap="none" normalizeH="0" baseline="0" dirty="0" err="1">
                <a:ln>
                  <a:noFill/>
                </a:ln>
                <a:solidFill>
                  <a:schemeClr val="bg1"/>
                </a:solidFill>
                <a:effectLst/>
                <a:latin typeface="Arial" charset="0"/>
                <a:ea typeface="ＭＳ Ｐゴシック" charset="0"/>
              </a:rPr>
              <a:t>Stoch</a:t>
            </a:r>
            <a:r>
              <a:rPr kumimoji="0" lang="nl-NL" sz="2000" b="0" i="0" u="none" strike="noStrike" cap="none" normalizeH="0" baseline="0" dirty="0">
                <a:ln>
                  <a:noFill/>
                </a:ln>
                <a:solidFill>
                  <a:schemeClr val="bg1"/>
                </a:solidFill>
                <a:effectLst/>
                <a:latin typeface="Arial" charset="0"/>
                <a:ea typeface="ＭＳ Ｐゴシック" charset="0"/>
              </a:rPr>
              <a:t> modellen</a:t>
            </a:r>
          </a:p>
        </p:txBody>
      </p:sp>
      <p:sp>
        <p:nvSpPr>
          <p:cNvPr id="9" name="Rechthoek 8"/>
          <p:cNvSpPr/>
          <p:nvPr/>
        </p:nvSpPr>
        <p:spPr bwMode="auto">
          <a:xfrm>
            <a:off x="693812" y="4077072"/>
            <a:ext cx="2232248" cy="432048"/>
          </a:xfrm>
          <a:prstGeom prst="rect">
            <a:avLst/>
          </a:prstGeom>
          <a:solidFill>
            <a:srgbClr val="00B050"/>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nl-NL" sz="2000" b="0" i="0" u="none" strike="noStrike" cap="none" normalizeH="0" baseline="0" dirty="0" err="1">
                <a:ln>
                  <a:noFill/>
                </a:ln>
                <a:solidFill>
                  <a:schemeClr val="bg1"/>
                </a:solidFill>
                <a:effectLst/>
                <a:latin typeface="Arial" charset="0"/>
                <a:ea typeface="ＭＳ Ｐゴシック" charset="0"/>
              </a:rPr>
              <a:t>Key</a:t>
            </a:r>
            <a:r>
              <a:rPr kumimoji="0" lang="nl-NL" sz="2000" b="0" i="0" u="none" strike="noStrike" cap="none" normalizeH="0" baseline="0" dirty="0">
                <a:ln>
                  <a:noFill/>
                </a:ln>
                <a:solidFill>
                  <a:schemeClr val="bg1"/>
                </a:solidFill>
                <a:effectLst/>
                <a:latin typeface="Arial" charset="0"/>
                <a:ea typeface="ＭＳ Ｐゴシック" charset="0"/>
              </a:rPr>
              <a:t> Controls</a:t>
            </a:r>
          </a:p>
        </p:txBody>
      </p:sp>
      <p:sp>
        <p:nvSpPr>
          <p:cNvPr id="10" name="Rechthoek 9"/>
          <p:cNvSpPr/>
          <p:nvPr/>
        </p:nvSpPr>
        <p:spPr bwMode="auto">
          <a:xfrm>
            <a:off x="693812" y="4725144"/>
            <a:ext cx="2232248" cy="432048"/>
          </a:xfrm>
          <a:prstGeom prst="rect">
            <a:avLst/>
          </a:prstGeom>
          <a:solidFill>
            <a:srgbClr val="00B050"/>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nl-NL" sz="2000" b="0" i="0" u="none" strike="noStrike" cap="none" normalizeH="0" baseline="0" dirty="0">
                <a:ln>
                  <a:noFill/>
                </a:ln>
                <a:solidFill>
                  <a:schemeClr val="bg1"/>
                </a:solidFill>
                <a:effectLst/>
                <a:latin typeface="Arial" charset="0"/>
                <a:ea typeface="ＭＳ Ｐゴシック" charset="0"/>
              </a:rPr>
              <a:t>Risk Register</a:t>
            </a:r>
          </a:p>
        </p:txBody>
      </p:sp>
      <p:sp>
        <p:nvSpPr>
          <p:cNvPr id="11" name="Rechthoek 10"/>
          <p:cNvSpPr/>
          <p:nvPr/>
        </p:nvSpPr>
        <p:spPr bwMode="auto">
          <a:xfrm>
            <a:off x="693812" y="5373216"/>
            <a:ext cx="2232248" cy="432048"/>
          </a:xfrm>
          <a:prstGeom prst="rect">
            <a:avLst/>
          </a:prstGeom>
          <a:solidFill>
            <a:srgbClr val="00B050"/>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nl-NL" sz="2000" b="0" i="0" u="none" strike="noStrike" cap="none" normalizeH="0" baseline="0" dirty="0">
                <a:ln>
                  <a:noFill/>
                </a:ln>
                <a:solidFill>
                  <a:schemeClr val="bg1"/>
                </a:solidFill>
                <a:effectLst/>
                <a:latin typeface="Arial" charset="0"/>
                <a:ea typeface="ＭＳ Ｐゴシック" charset="0"/>
              </a:rPr>
              <a:t>Heat Map</a:t>
            </a:r>
          </a:p>
        </p:txBody>
      </p:sp>
      <p:sp>
        <p:nvSpPr>
          <p:cNvPr id="12" name="Ovaal 11"/>
          <p:cNvSpPr/>
          <p:nvPr/>
        </p:nvSpPr>
        <p:spPr bwMode="auto">
          <a:xfrm>
            <a:off x="8902724" y="2924944"/>
            <a:ext cx="2520280" cy="2304256"/>
          </a:xfrm>
          <a:prstGeom prst="ellipse">
            <a:avLst/>
          </a:prstGeom>
          <a:solidFill>
            <a:srgbClr val="0070C0"/>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nl-NL" sz="2400" b="1" i="0" u="none" strike="noStrike" cap="none" normalizeH="0" baseline="0" dirty="0">
                <a:ln>
                  <a:noFill/>
                </a:ln>
                <a:solidFill>
                  <a:schemeClr val="bg1"/>
                </a:solidFill>
                <a:effectLst/>
                <a:latin typeface="Arial" charset="0"/>
                <a:ea typeface="ＭＳ Ｐゴシック" charset="0"/>
              </a:rPr>
              <a:t>VUCA</a:t>
            </a:r>
            <a:r>
              <a:rPr kumimoji="0" lang="nl-NL" sz="2400" b="1" i="0" u="none" strike="noStrike" cap="none" normalizeH="0" dirty="0">
                <a:ln>
                  <a:noFill/>
                </a:ln>
                <a:solidFill>
                  <a:schemeClr val="bg1"/>
                </a:solidFill>
                <a:effectLst/>
                <a:latin typeface="Arial" charset="0"/>
                <a:ea typeface="ＭＳ Ｐゴシック" charset="0"/>
              </a:rPr>
              <a:t> </a:t>
            </a:r>
            <a:r>
              <a:rPr kumimoji="0" lang="nl-NL" sz="2400" b="1" i="0" u="none" strike="noStrike" cap="none" normalizeH="0" dirty="0" err="1">
                <a:ln>
                  <a:noFill/>
                </a:ln>
                <a:solidFill>
                  <a:schemeClr val="bg1"/>
                </a:solidFill>
                <a:effectLst/>
                <a:latin typeface="Arial" charset="0"/>
                <a:ea typeface="ＭＳ Ｐゴシック" charset="0"/>
              </a:rPr>
              <a:t>world</a:t>
            </a:r>
            <a:r>
              <a:rPr kumimoji="0" lang="nl-NL" sz="2400" b="1" i="0" u="none" strike="noStrike" cap="none" normalizeH="0" dirty="0">
                <a:ln>
                  <a:noFill/>
                </a:ln>
                <a:solidFill>
                  <a:schemeClr val="bg1"/>
                </a:solidFill>
                <a:effectLst/>
                <a:latin typeface="Arial" charset="0"/>
                <a:ea typeface="ＭＳ Ｐゴシック" charset="0"/>
              </a:rPr>
              <a:t>?</a:t>
            </a:r>
            <a:endParaRPr kumimoji="0" lang="nl-NL" sz="2400" b="1" i="0" u="none" strike="noStrike" cap="none" normalizeH="0" baseline="0" dirty="0">
              <a:ln>
                <a:noFill/>
              </a:ln>
              <a:solidFill>
                <a:schemeClr val="bg1"/>
              </a:solidFill>
              <a:effectLst/>
              <a:latin typeface="Arial" charset="0"/>
              <a:ea typeface="ＭＳ Ｐゴシック" charset="0"/>
            </a:endParaRPr>
          </a:p>
        </p:txBody>
      </p:sp>
      <p:sp>
        <p:nvSpPr>
          <p:cNvPr id="14" name="PIJL-RECHTS 13"/>
          <p:cNvSpPr/>
          <p:nvPr/>
        </p:nvSpPr>
        <p:spPr bwMode="auto">
          <a:xfrm flipH="1">
            <a:off x="7318548" y="3609020"/>
            <a:ext cx="1800200" cy="936104"/>
          </a:xfrm>
          <a:prstGeom prst="rightArrow">
            <a:avLst/>
          </a:prstGeom>
          <a:solidFill>
            <a:srgbClr val="0070C0"/>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nl-NL" sz="2400" b="1" i="0" u="none" strike="noStrike" cap="none" normalizeH="0" baseline="0">
              <a:ln>
                <a:noFill/>
              </a:ln>
              <a:solidFill>
                <a:schemeClr val="bg1"/>
              </a:solidFill>
              <a:effectLst/>
              <a:latin typeface="Arial" charset="0"/>
              <a:ea typeface="ＭＳ Ｐゴシック"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Tijdelijke aanduiding voor inhoud 5" descr="PinClipart.com_greek-temple-clipart_5376162.png"/>
          <p:cNvPicPr>
            <a:picLocks noGrp="1" noChangeAspect="1"/>
          </p:cNvPicPr>
          <p:nvPr>
            <p:ph sz="half" idx="1"/>
          </p:nvPr>
        </p:nvPicPr>
        <p:blipFill>
          <a:blip r:embed="rId2" cstate="print"/>
          <a:stretch>
            <a:fillRect/>
          </a:stretch>
        </p:blipFill>
        <p:spPr>
          <a:xfrm>
            <a:off x="549796" y="2077622"/>
            <a:ext cx="5688632" cy="3511618"/>
          </a:xfrm>
        </p:spPr>
      </p:pic>
      <p:sp>
        <p:nvSpPr>
          <p:cNvPr id="22" name="Titel 21"/>
          <p:cNvSpPr>
            <a:spLocks noGrp="1"/>
          </p:cNvSpPr>
          <p:nvPr>
            <p:ph type="title"/>
          </p:nvPr>
        </p:nvSpPr>
        <p:spPr/>
        <p:txBody>
          <a:bodyPr/>
          <a:lstStyle/>
          <a:p>
            <a:r>
              <a:rPr lang="nl-NL" dirty="0"/>
              <a:t>Toezicht: Bazel III &amp; </a:t>
            </a:r>
            <a:r>
              <a:rPr lang="nl-NL" dirty="0" err="1"/>
              <a:t>Solvency</a:t>
            </a:r>
            <a:r>
              <a:rPr lang="nl-NL" dirty="0"/>
              <a:t> II</a:t>
            </a:r>
          </a:p>
        </p:txBody>
      </p:sp>
      <p:sp>
        <p:nvSpPr>
          <p:cNvPr id="24" name="Tijdelijke aanduiding voor inhoud 23"/>
          <p:cNvSpPr>
            <a:spLocks noGrp="1"/>
          </p:cNvSpPr>
          <p:nvPr>
            <p:ph sz="half" idx="2"/>
          </p:nvPr>
        </p:nvSpPr>
        <p:spPr>
          <a:xfrm>
            <a:off x="6454452" y="2514600"/>
            <a:ext cx="4312343" cy="3352800"/>
          </a:xfrm>
        </p:spPr>
        <p:txBody>
          <a:bodyPr/>
          <a:lstStyle/>
          <a:p>
            <a:r>
              <a:rPr lang="nl-NL" sz="2000" dirty="0"/>
              <a:t>Sterke nadruk op voldoende kapitaal</a:t>
            </a:r>
          </a:p>
          <a:p>
            <a:endParaRPr lang="nl-NL" sz="2000" dirty="0"/>
          </a:p>
          <a:p>
            <a:r>
              <a:rPr lang="nl-NL" sz="2000" dirty="0"/>
              <a:t>Rekenmethodiek: </a:t>
            </a:r>
            <a:r>
              <a:rPr lang="nl-NL" sz="2000" dirty="0" err="1"/>
              <a:t>Value</a:t>
            </a:r>
            <a:r>
              <a:rPr lang="nl-NL" sz="2000" dirty="0"/>
              <a:t> at Risk </a:t>
            </a:r>
          </a:p>
          <a:p>
            <a:endParaRPr lang="nl-NL" sz="2000" dirty="0"/>
          </a:p>
          <a:p>
            <a:r>
              <a:rPr lang="nl-NL" sz="2000" dirty="0"/>
              <a:t>ORSA – alle potentieel benut?</a:t>
            </a:r>
          </a:p>
          <a:p>
            <a:endParaRPr lang="nl-NL" sz="2000" dirty="0"/>
          </a:p>
          <a:p>
            <a:r>
              <a:rPr lang="nl-NL" sz="2000" dirty="0"/>
              <a:t>Publicatie – wie begrijpt t nog?</a:t>
            </a:r>
          </a:p>
        </p:txBody>
      </p:sp>
      <p:sp>
        <p:nvSpPr>
          <p:cNvPr id="4" name="Tijdelijke aanduiding voor dianummer 3"/>
          <p:cNvSpPr>
            <a:spLocks noGrp="1"/>
          </p:cNvSpPr>
          <p:nvPr>
            <p:ph type="sldNum" sz="quarter" idx="10"/>
          </p:nvPr>
        </p:nvSpPr>
        <p:spPr/>
        <p:txBody>
          <a:bodyPr/>
          <a:lstStyle/>
          <a:p>
            <a:fld id="{F23BA197-A13E-43EA-850F-280F6209B2DB}" type="slidenum">
              <a:rPr lang="en-US" altLang="nl-NL" smtClean="0"/>
              <a:pPr/>
              <a:t>4</a:t>
            </a:fld>
            <a:endParaRPr lang="en-US" altLang="nl-NL">
              <a:solidFill>
                <a:schemeClr val="tx1"/>
              </a:solidFill>
            </a:endParaRPr>
          </a:p>
        </p:txBody>
      </p:sp>
      <p:sp>
        <p:nvSpPr>
          <p:cNvPr id="6" name="Rectangle 16"/>
          <p:cNvSpPr>
            <a:spLocks noChangeAspect="1" noChangeArrowheads="1"/>
          </p:cNvSpPr>
          <p:nvPr/>
        </p:nvSpPr>
        <p:spPr bwMode="auto">
          <a:xfrm>
            <a:off x="951071" y="3056727"/>
            <a:ext cx="57708" cy="240431"/>
          </a:xfrm>
          <a:prstGeom prst="rect">
            <a:avLst/>
          </a:prstGeom>
          <a:noFill/>
          <a:ln w="9525">
            <a:noFill/>
            <a:miter lim="800000"/>
            <a:headEnd/>
            <a:tailEnd/>
          </a:ln>
        </p:spPr>
        <p:txBody>
          <a:bodyPr wrap="none" lIns="0" tIns="0" rIns="0" bIns="0">
            <a:spAutoFit/>
          </a:bodyPr>
          <a:lstStyle/>
          <a:p>
            <a:r>
              <a:rPr lang="en-GB" altLang="nl-NL" sz="1600" dirty="0">
                <a:solidFill>
                  <a:srgbClr val="000000"/>
                </a:solidFill>
              </a:rPr>
              <a:t>I</a:t>
            </a:r>
          </a:p>
        </p:txBody>
      </p:sp>
      <p:sp>
        <p:nvSpPr>
          <p:cNvPr id="7" name="Oval 19"/>
          <p:cNvSpPr>
            <a:spLocks noChangeAspect="1" noChangeArrowheads="1"/>
          </p:cNvSpPr>
          <p:nvPr/>
        </p:nvSpPr>
        <p:spPr bwMode="auto">
          <a:xfrm>
            <a:off x="477788" y="4091169"/>
            <a:ext cx="1748173" cy="1262639"/>
          </a:xfrm>
          <a:prstGeom prst="ellipse">
            <a:avLst/>
          </a:prstGeom>
          <a:solidFill>
            <a:srgbClr val="002060"/>
          </a:solidFill>
          <a:ln w="12700">
            <a:noFill/>
            <a:round/>
            <a:headEnd/>
            <a:tailEnd/>
          </a:ln>
        </p:spPr>
        <p:txBody>
          <a:bodyPr wrap="none" anchor="ctr"/>
          <a:lstStyle/>
          <a:p>
            <a:endParaRPr lang="nl-NL" altLang="nl-NL" sz="1600"/>
          </a:p>
        </p:txBody>
      </p:sp>
      <p:sp>
        <p:nvSpPr>
          <p:cNvPr id="8" name="Rectangle 20"/>
          <p:cNvSpPr>
            <a:spLocks noChangeAspect="1" noChangeArrowheads="1"/>
          </p:cNvSpPr>
          <p:nvPr/>
        </p:nvSpPr>
        <p:spPr bwMode="auto">
          <a:xfrm>
            <a:off x="562261" y="4433058"/>
            <a:ext cx="1639888" cy="585418"/>
          </a:xfrm>
          <a:prstGeom prst="rect">
            <a:avLst/>
          </a:prstGeom>
          <a:noFill/>
          <a:ln w="9525">
            <a:noFill/>
            <a:miter lim="800000"/>
            <a:headEnd/>
            <a:tailEnd/>
          </a:ln>
          <a:effectLst/>
        </p:spPr>
        <p:txBody>
          <a:bodyPr lIns="92075" tIns="46038" rIns="92075" bIns="46038">
            <a:spAutoFit/>
          </a:bodyPr>
          <a:lstStyle/>
          <a:p>
            <a:pPr algn="ctr">
              <a:defRPr/>
            </a:pPr>
            <a:r>
              <a:rPr lang="en-GB" sz="1600" b="1" dirty="0" err="1">
                <a:solidFill>
                  <a:schemeClr val="bg1"/>
                </a:solidFill>
                <a:latin typeface="+mn-lt"/>
                <a:cs typeface="+mn-cs"/>
              </a:rPr>
              <a:t>Waardering</a:t>
            </a:r>
            <a:r>
              <a:rPr lang="en-GB" sz="1600" b="1" dirty="0">
                <a:solidFill>
                  <a:schemeClr val="bg1"/>
                </a:solidFill>
                <a:latin typeface="+mn-lt"/>
                <a:cs typeface="+mn-cs"/>
              </a:rPr>
              <a:t> &amp; </a:t>
            </a:r>
            <a:r>
              <a:rPr lang="en-GB" sz="1600" b="1" dirty="0" err="1">
                <a:solidFill>
                  <a:schemeClr val="bg1"/>
                </a:solidFill>
                <a:latin typeface="+mn-lt"/>
                <a:cs typeface="+mn-cs"/>
              </a:rPr>
              <a:t>kapitaal</a:t>
            </a:r>
            <a:endParaRPr lang="en-GB" sz="1600" b="1" dirty="0">
              <a:solidFill>
                <a:schemeClr val="bg1"/>
              </a:solidFill>
              <a:latin typeface="+mn-lt"/>
              <a:cs typeface="+mn-cs"/>
            </a:endParaRPr>
          </a:p>
        </p:txBody>
      </p:sp>
      <p:sp>
        <p:nvSpPr>
          <p:cNvPr id="11" name="Rectangle 17"/>
          <p:cNvSpPr>
            <a:spLocks noChangeAspect="1" noChangeArrowheads="1"/>
          </p:cNvSpPr>
          <p:nvPr/>
        </p:nvSpPr>
        <p:spPr bwMode="auto">
          <a:xfrm>
            <a:off x="2785352" y="3053744"/>
            <a:ext cx="325732" cy="285848"/>
          </a:xfrm>
          <a:prstGeom prst="rect">
            <a:avLst/>
          </a:prstGeom>
          <a:noFill/>
          <a:ln w="9525">
            <a:noFill/>
            <a:miter lim="800000"/>
            <a:headEnd/>
            <a:tailEnd/>
          </a:ln>
        </p:spPr>
        <p:txBody>
          <a:bodyPr lIns="0" tIns="0" rIns="0" bIns="46038">
            <a:spAutoFit/>
          </a:bodyPr>
          <a:lstStyle/>
          <a:p>
            <a:pPr algn="r"/>
            <a:r>
              <a:rPr lang="en-GB" altLang="nl-NL" sz="1600">
                <a:solidFill>
                  <a:srgbClr val="000000"/>
                </a:solidFill>
              </a:rPr>
              <a:t>II</a:t>
            </a:r>
          </a:p>
        </p:txBody>
      </p:sp>
      <p:sp>
        <p:nvSpPr>
          <p:cNvPr id="12" name="Oval 21"/>
          <p:cNvSpPr>
            <a:spLocks noChangeAspect="1" noChangeArrowheads="1"/>
          </p:cNvSpPr>
          <p:nvPr/>
        </p:nvSpPr>
        <p:spPr bwMode="auto">
          <a:xfrm>
            <a:off x="2508165" y="4166693"/>
            <a:ext cx="1747575" cy="1263315"/>
          </a:xfrm>
          <a:prstGeom prst="ellipse">
            <a:avLst/>
          </a:prstGeom>
          <a:solidFill>
            <a:srgbClr val="002060"/>
          </a:solidFill>
          <a:ln w="12700">
            <a:noFill/>
            <a:round/>
            <a:headEnd/>
            <a:tailEnd/>
          </a:ln>
        </p:spPr>
        <p:txBody>
          <a:bodyPr wrap="none" anchor="ctr"/>
          <a:lstStyle/>
          <a:p>
            <a:endParaRPr lang="nl-NL" altLang="nl-NL" sz="1600"/>
          </a:p>
        </p:txBody>
      </p:sp>
      <p:sp>
        <p:nvSpPr>
          <p:cNvPr id="13" name="Rectangle 22"/>
          <p:cNvSpPr>
            <a:spLocks noChangeAspect="1" noChangeArrowheads="1"/>
          </p:cNvSpPr>
          <p:nvPr/>
        </p:nvSpPr>
        <p:spPr bwMode="auto">
          <a:xfrm>
            <a:off x="2528540" y="4434645"/>
            <a:ext cx="1706562" cy="585418"/>
          </a:xfrm>
          <a:prstGeom prst="rect">
            <a:avLst/>
          </a:prstGeom>
          <a:noFill/>
          <a:ln w="9525">
            <a:noFill/>
            <a:miter lim="800000"/>
            <a:headEnd/>
            <a:tailEnd/>
          </a:ln>
          <a:effectLst/>
        </p:spPr>
        <p:txBody>
          <a:bodyPr lIns="92075" tIns="46038" rIns="92075" bIns="46038">
            <a:spAutoFit/>
          </a:bodyPr>
          <a:lstStyle/>
          <a:p>
            <a:pPr algn="ctr">
              <a:defRPr/>
            </a:pPr>
            <a:r>
              <a:rPr lang="en-GB" sz="1600" b="1" dirty="0">
                <a:solidFill>
                  <a:schemeClr val="bg1"/>
                </a:solidFill>
                <a:latin typeface="+mn-lt"/>
                <a:cs typeface="+mn-cs"/>
              </a:rPr>
              <a:t>ORSA &amp; Governance</a:t>
            </a:r>
          </a:p>
        </p:txBody>
      </p:sp>
      <p:sp>
        <p:nvSpPr>
          <p:cNvPr id="16" name="Rectangle 18"/>
          <p:cNvSpPr>
            <a:spLocks noChangeAspect="1" noChangeArrowheads="1"/>
          </p:cNvSpPr>
          <p:nvPr/>
        </p:nvSpPr>
        <p:spPr bwMode="auto">
          <a:xfrm>
            <a:off x="4942284" y="3053744"/>
            <a:ext cx="173124" cy="240450"/>
          </a:xfrm>
          <a:prstGeom prst="rect">
            <a:avLst/>
          </a:prstGeom>
          <a:noFill/>
          <a:ln w="9525">
            <a:noFill/>
            <a:miter lim="800000"/>
            <a:headEnd/>
            <a:tailEnd/>
          </a:ln>
        </p:spPr>
        <p:txBody>
          <a:bodyPr wrap="none" lIns="0" tIns="0" rIns="0" bIns="0">
            <a:spAutoFit/>
          </a:bodyPr>
          <a:lstStyle/>
          <a:p>
            <a:pPr algn="r"/>
            <a:r>
              <a:rPr lang="en-GB" altLang="nl-NL" sz="1600" dirty="0">
                <a:solidFill>
                  <a:srgbClr val="000000"/>
                </a:solidFill>
              </a:rPr>
              <a:t>III</a:t>
            </a:r>
          </a:p>
        </p:txBody>
      </p:sp>
      <p:sp>
        <p:nvSpPr>
          <p:cNvPr id="17" name="Oval 23"/>
          <p:cNvSpPr>
            <a:spLocks noChangeAspect="1" noChangeArrowheads="1"/>
          </p:cNvSpPr>
          <p:nvPr/>
        </p:nvSpPr>
        <p:spPr bwMode="auto">
          <a:xfrm>
            <a:off x="4537859" y="4166693"/>
            <a:ext cx="1749001" cy="1263315"/>
          </a:xfrm>
          <a:prstGeom prst="ellipse">
            <a:avLst/>
          </a:prstGeom>
          <a:solidFill>
            <a:srgbClr val="002060"/>
          </a:solidFill>
          <a:ln w="12700">
            <a:noFill/>
            <a:round/>
            <a:headEnd/>
            <a:tailEnd/>
          </a:ln>
        </p:spPr>
        <p:txBody>
          <a:bodyPr wrap="none" anchor="ctr"/>
          <a:lstStyle/>
          <a:p>
            <a:endParaRPr lang="nl-NL" altLang="nl-NL" sz="1600"/>
          </a:p>
        </p:txBody>
      </p:sp>
      <p:sp>
        <p:nvSpPr>
          <p:cNvPr id="18" name="Rectangle 24"/>
          <p:cNvSpPr>
            <a:spLocks noChangeAspect="1" noChangeArrowheads="1"/>
          </p:cNvSpPr>
          <p:nvPr/>
        </p:nvSpPr>
        <p:spPr bwMode="auto">
          <a:xfrm>
            <a:off x="4519736" y="4586756"/>
            <a:ext cx="1790700" cy="339196"/>
          </a:xfrm>
          <a:prstGeom prst="rect">
            <a:avLst/>
          </a:prstGeom>
          <a:noFill/>
          <a:ln w="9525">
            <a:noFill/>
            <a:miter lim="800000"/>
            <a:headEnd/>
            <a:tailEnd/>
          </a:ln>
          <a:effectLst/>
        </p:spPr>
        <p:txBody>
          <a:bodyPr wrap="square" lIns="92075" tIns="46038" rIns="92075" bIns="46038">
            <a:spAutoFit/>
          </a:bodyPr>
          <a:lstStyle/>
          <a:p>
            <a:pPr algn="ctr">
              <a:defRPr/>
            </a:pPr>
            <a:r>
              <a:rPr lang="en-GB" sz="1600" b="1" dirty="0" err="1">
                <a:solidFill>
                  <a:schemeClr val="bg1"/>
                </a:solidFill>
                <a:latin typeface="+mn-lt"/>
                <a:cs typeface="+mn-cs"/>
              </a:rPr>
              <a:t>Rapportages</a:t>
            </a:r>
            <a:endParaRPr lang="en-GB" sz="1600" b="1" dirty="0">
              <a:solidFill>
                <a:schemeClr val="bg1"/>
              </a:solidFill>
              <a:latin typeface="+mn-lt"/>
              <a:cs typeface="+mn-cs"/>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Risk </a:t>
            </a:r>
            <a:r>
              <a:rPr lang="nl-NL" dirty="0" err="1"/>
              <a:t>Myopia</a:t>
            </a:r>
            <a:endParaRPr lang="nl-NL" dirty="0"/>
          </a:p>
        </p:txBody>
      </p:sp>
      <p:sp>
        <p:nvSpPr>
          <p:cNvPr id="3" name="Tijdelijke aanduiding voor inhoud 2"/>
          <p:cNvSpPr>
            <a:spLocks noGrp="1"/>
          </p:cNvSpPr>
          <p:nvPr>
            <p:ph idx="1"/>
          </p:nvPr>
        </p:nvSpPr>
        <p:spPr>
          <a:xfrm>
            <a:off x="6382444" y="2204864"/>
            <a:ext cx="4608512" cy="3662536"/>
          </a:xfrm>
        </p:spPr>
        <p:txBody>
          <a:bodyPr/>
          <a:lstStyle/>
          <a:p>
            <a:r>
              <a:rPr lang="nl-NL" sz="2000" dirty="0" err="1"/>
              <a:t>Value</a:t>
            </a:r>
            <a:r>
              <a:rPr lang="nl-NL" sz="2000" dirty="0"/>
              <a:t> at Risk heeft veel voordelen, maar ook zeker veel nadelen.</a:t>
            </a:r>
          </a:p>
          <a:p>
            <a:r>
              <a:rPr lang="nl-NL" sz="2000" dirty="0"/>
              <a:t>We weten dat </a:t>
            </a:r>
            <a:r>
              <a:rPr lang="nl-NL" sz="2000" dirty="0" err="1"/>
              <a:t>Value</a:t>
            </a:r>
            <a:r>
              <a:rPr lang="nl-NL" sz="2000" dirty="0"/>
              <a:t> at Risk een slechte maatstaf is, maar toch staat deze techniek aan de basis van veel Risk </a:t>
            </a:r>
            <a:r>
              <a:rPr lang="nl-NL" sz="2000" dirty="0" err="1"/>
              <a:t>Frameworks</a:t>
            </a:r>
            <a:r>
              <a:rPr lang="nl-NL" sz="2000" dirty="0"/>
              <a:t>.</a:t>
            </a:r>
          </a:p>
          <a:p>
            <a:endParaRPr lang="nl-NL" sz="2000" dirty="0"/>
          </a:p>
          <a:p>
            <a:r>
              <a:rPr lang="nl-NL" sz="2000" dirty="0"/>
              <a:t>Iets anders: zijn alle risico’s normaal verdeeld??</a:t>
            </a:r>
          </a:p>
          <a:p>
            <a:endParaRPr lang="nl-NL" sz="2000" dirty="0"/>
          </a:p>
          <a:p>
            <a:r>
              <a:rPr lang="nl-NL" sz="2000" dirty="0" err="1"/>
              <a:t>Knight</a:t>
            </a:r>
            <a:r>
              <a:rPr lang="nl-NL" sz="2000" dirty="0"/>
              <a:t>: Risk </a:t>
            </a:r>
            <a:r>
              <a:rPr lang="nl-NL" sz="2000" dirty="0" err="1"/>
              <a:t>vs</a:t>
            </a:r>
            <a:r>
              <a:rPr lang="nl-NL" sz="2000" dirty="0"/>
              <a:t> </a:t>
            </a:r>
            <a:r>
              <a:rPr lang="nl-NL" sz="2000" dirty="0" err="1"/>
              <a:t>Uncertainty</a:t>
            </a:r>
            <a:endParaRPr lang="nl-NL" sz="2000" dirty="0"/>
          </a:p>
        </p:txBody>
      </p:sp>
      <p:sp>
        <p:nvSpPr>
          <p:cNvPr id="4" name="Tijdelijke aanduiding voor dianummer 3"/>
          <p:cNvSpPr>
            <a:spLocks noGrp="1"/>
          </p:cNvSpPr>
          <p:nvPr>
            <p:ph type="sldNum" sz="quarter" idx="10"/>
          </p:nvPr>
        </p:nvSpPr>
        <p:spPr/>
        <p:txBody>
          <a:bodyPr/>
          <a:lstStyle/>
          <a:p>
            <a:fld id="{F23BA197-A13E-43EA-850F-280F6209B2DB}" type="slidenum">
              <a:rPr lang="en-US" altLang="nl-NL" smtClean="0"/>
              <a:pPr/>
              <a:t>5</a:t>
            </a:fld>
            <a:endParaRPr lang="en-US" altLang="nl-NL">
              <a:solidFill>
                <a:schemeClr val="tx1"/>
              </a:solidFill>
            </a:endParaRPr>
          </a:p>
        </p:txBody>
      </p:sp>
      <p:pic>
        <p:nvPicPr>
          <p:cNvPr id="37890" name="Picture 2" descr="Nearsightedness: What Is Myopia? - American Academy of Ophthalmology"/>
          <p:cNvPicPr>
            <a:picLocks noChangeAspect="1" noChangeArrowheads="1"/>
          </p:cNvPicPr>
          <p:nvPr/>
        </p:nvPicPr>
        <p:blipFill>
          <a:blip r:embed="rId2" cstate="print"/>
          <a:srcRect l="18217" r="12369"/>
          <a:stretch>
            <a:fillRect/>
          </a:stretch>
        </p:blipFill>
        <p:spPr bwMode="auto">
          <a:xfrm>
            <a:off x="693812" y="2204864"/>
            <a:ext cx="5025430" cy="361987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En ORSA dan??</a:t>
            </a:r>
          </a:p>
        </p:txBody>
      </p:sp>
      <p:sp>
        <p:nvSpPr>
          <p:cNvPr id="3" name="Tijdelijke aanduiding voor inhoud 2"/>
          <p:cNvSpPr>
            <a:spLocks noGrp="1"/>
          </p:cNvSpPr>
          <p:nvPr>
            <p:ph idx="1"/>
          </p:nvPr>
        </p:nvSpPr>
        <p:spPr>
          <a:xfrm>
            <a:off x="687388" y="2514600"/>
            <a:ext cx="4542928" cy="3352800"/>
          </a:xfrm>
        </p:spPr>
        <p:txBody>
          <a:bodyPr/>
          <a:lstStyle/>
          <a:p>
            <a:r>
              <a:rPr lang="nl-NL" sz="2000" dirty="0"/>
              <a:t>We benutten niet het maximale potentieel van ORSA, vooral stress </a:t>
            </a:r>
            <a:r>
              <a:rPr lang="nl-NL" sz="2000" dirty="0" err="1"/>
              <a:t>testing</a:t>
            </a:r>
            <a:endParaRPr lang="nl-NL" sz="2000" dirty="0"/>
          </a:p>
          <a:p>
            <a:endParaRPr lang="nl-NL" sz="2000" dirty="0"/>
          </a:p>
          <a:p>
            <a:r>
              <a:rPr lang="nl-NL" sz="2000" dirty="0"/>
              <a:t>Het feit dat de toezichthouder meekijkt, verkleint de scope</a:t>
            </a:r>
          </a:p>
          <a:p>
            <a:endParaRPr lang="nl-NL" sz="2000" dirty="0"/>
          </a:p>
          <a:p>
            <a:r>
              <a:rPr lang="nl-NL" sz="2000" dirty="0"/>
              <a:t>Focus blijft op de </a:t>
            </a:r>
            <a:r>
              <a:rPr lang="nl-NL" sz="2000" dirty="0" err="1"/>
              <a:t>kapitaal-ratio’s</a:t>
            </a:r>
            <a:endParaRPr lang="nl-NL" sz="2000" dirty="0"/>
          </a:p>
        </p:txBody>
      </p:sp>
      <p:sp>
        <p:nvSpPr>
          <p:cNvPr id="4" name="Tijdelijke aanduiding voor dianummer 3"/>
          <p:cNvSpPr>
            <a:spLocks noGrp="1"/>
          </p:cNvSpPr>
          <p:nvPr>
            <p:ph type="sldNum" sz="quarter" idx="10"/>
          </p:nvPr>
        </p:nvSpPr>
        <p:spPr/>
        <p:txBody>
          <a:bodyPr/>
          <a:lstStyle/>
          <a:p>
            <a:fld id="{F23BA197-A13E-43EA-850F-280F6209B2DB}" type="slidenum">
              <a:rPr lang="en-US" altLang="nl-NL" smtClean="0"/>
              <a:pPr/>
              <a:t>6</a:t>
            </a:fld>
            <a:endParaRPr lang="en-US" altLang="nl-NL">
              <a:solidFill>
                <a:schemeClr val="tx1"/>
              </a:solidFill>
            </a:endParaRPr>
          </a:p>
        </p:txBody>
      </p:sp>
      <p:pic>
        <p:nvPicPr>
          <p:cNvPr id="57346" name="Picture 2"/>
          <p:cNvPicPr>
            <a:picLocks noChangeAspect="1" noChangeArrowheads="1"/>
          </p:cNvPicPr>
          <p:nvPr/>
        </p:nvPicPr>
        <p:blipFill>
          <a:blip r:embed="rId2" cstate="print"/>
          <a:srcRect/>
          <a:stretch>
            <a:fillRect/>
          </a:stretch>
        </p:blipFill>
        <p:spPr bwMode="auto">
          <a:xfrm>
            <a:off x="6289802" y="1916832"/>
            <a:ext cx="5637258" cy="3877519"/>
          </a:xfrm>
          <a:prstGeom prst="rect">
            <a:avLst/>
          </a:prstGeom>
          <a:noFill/>
          <a:ln w="9525">
            <a:noFill/>
            <a:miter lim="800000"/>
            <a:headEnd/>
            <a:tailEnd/>
          </a:ln>
          <a:effec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Ons eigen Risk Management proces</a:t>
            </a:r>
          </a:p>
        </p:txBody>
      </p:sp>
      <p:graphicFrame>
        <p:nvGraphicFramePr>
          <p:cNvPr id="7" name="Tijdelijke aanduiding voor inhoud 6"/>
          <p:cNvGraphicFramePr>
            <a:graphicFrameLocks noGrp="1"/>
          </p:cNvGraphicFramePr>
          <p:nvPr>
            <p:ph sz="half" idx="1"/>
          </p:nvPr>
        </p:nvGraphicFramePr>
        <p:xfrm>
          <a:off x="1485900" y="2204864"/>
          <a:ext cx="4025900" cy="3352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ijdelijke aanduiding voor inhoud 5"/>
          <p:cNvSpPr>
            <a:spLocks noGrp="1"/>
          </p:cNvSpPr>
          <p:nvPr>
            <p:ph sz="half" idx="2"/>
          </p:nvPr>
        </p:nvSpPr>
        <p:spPr/>
        <p:txBody>
          <a:bodyPr/>
          <a:lstStyle/>
          <a:p>
            <a:r>
              <a:rPr lang="nl-NL" sz="2000" dirty="0"/>
              <a:t>In elke stap van het RM proces zitten gedragsvalkuilen</a:t>
            </a:r>
          </a:p>
          <a:p>
            <a:endParaRPr lang="nl-NL" sz="2000" dirty="0"/>
          </a:p>
          <a:p>
            <a:r>
              <a:rPr lang="nl-NL" sz="2000" dirty="0"/>
              <a:t>Onze methodieken bevatten valkuilen</a:t>
            </a:r>
          </a:p>
          <a:p>
            <a:endParaRPr lang="nl-NL" sz="2000" dirty="0"/>
          </a:p>
          <a:p>
            <a:r>
              <a:rPr lang="nl-NL" sz="2000" dirty="0"/>
              <a:t>Diegenen die dit proces toepassen zijn heel menselijk </a:t>
            </a:r>
            <a:r>
              <a:rPr lang="nl-NL" sz="2000" i="1" dirty="0"/>
              <a:t>(wij allemaal dus)</a:t>
            </a:r>
          </a:p>
        </p:txBody>
      </p:sp>
      <p:sp>
        <p:nvSpPr>
          <p:cNvPr id="4" name="Tijdelijke aanduiding voor dianummer 3"/>
          <p:cNvSpPr>
            <a:spLocks noGrp="1"/>
          </p:cNvSpPr>
          <p:nvPr>
            <p:ph type="sldNum" sz="quarter" idx="10"/>
          </p:nvPr>
        </p:nvSpPr>
        <p:spPr/>
        <p:txBody>
          <a:bodyPr/>
          <a:lstStyle/>
          <a:p>
            <a:fld id="{F23BA197-A13E-43EA-850F-280F6209B2DB}" type="slidenum">
              <a:rPr lang="en-US" altLang="nl-NL" smtClean="0"/>
              <a:pPr/>
              <a:t>7</a:t>
            </a:fld>
            <a:endParaRPr lang="en-US" altLang="nl-NL">
              <a:solidFill>
                <a:schemeClr val="tx1"/>
              </a:solidFill>
            </a:endParaRPr>
          </a:p>
        </p:txBody>
      </p:sp>
      <p:sp>
        <p:nvSpPr>
          <p:cNvPr id="9" name="Tekstvak 8"/>
          <p:cNvSpPr txBox="1"/>
          <p:nvPr/>
        </p:nvSpPr>
        <p:spPr>
          <a:xfrm>
            <a:off x="1917948" y="5495528"/>
            <a:ext cx="3220753" cy="400110"/>
          </a:xfrm>
          <a:prstGeom prst="rect">
            <a:avLst/>
          </a:prstGeom>
          <a:noFill/>
        </p:spPr>
        <p:txBody>
          <a:bodyPr wrap="none" rtlCol="0">
            <a:spAutoFit/>
          </a:bodyPr>
          <a:lstStyle/>
          <a:p>
            <a:r>
              <a:rPr lang="nl-NL" sz="2000" dirty="0"/>
              <a:t>Risicomanagement proces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a:t>Confirmation</a:t>
            </a:r>
            <a:r>
              <a:rPr lang="nl-NL" dirty="0"/>
              <a:t> Bias</a:t>
            </a:r>
          </a:p>
        </p:txBody>
      </p:sp>
      <p:sp>
        <p:nvSpPr>
          <p:cNvPr id="3" name="Tijdelijke aanduiding voor inhoud 2"/>
          <p:cNvSpPr>
            <a:spLocks noGrp="1"/>
          </p:cNvSpPr>
          <p:nvPr>
            <p:ph idx="1"/>
          </p:nvPr>
        </p:nvSpPr>
        <p:spPr>
          <a:xfrm>
            <a:off x="5590356" y="2514600"/>
            <a:ext cx="4950644" cy="3352800"/>
          </a:xfrm>
        </p:spPr>
        <p:txBody>
          <a:bodyPr/>
          <a:lstStyle/>
          <a:p>
            <a:r>
              <a:rPr lang="nl-NL" sz="2000" dirty="0"/>
              <a:t>We focussen op bekende risico’s, </a:t>
            </a:r>
            <a:r>
              <a:rPr lang="nl-NL" sz="2000" dirty="0" err="1"/>
              <a:t>bijv</a:t>
            </a:r>
            <a:r>
              <a:rPr lang="nl-NL" sz="2000" dirty="0"/>
              <a:t> die van de bekende </a:t>
            </a:r>
            <a:r>
              <a:rPr lang="nl-NL" sz="2000" dirty="0" err="1"/>
              <a:t>kapitaal-sommen</a:t>
            </a:r>
            <a:r>
              <a:rPr lang="nl-NL" sz="2000" dirty="0"/>
              <a:t> (Bazel III/</a:t>
            </a:r>
            <a:r>
              <a:rPr lang="nl-NL" sz="2000" dirty="0" err="1"/>
              <a:t>Solvency</a:t>
            </a:r>
            <a:r>
              <a:rPr lang="nl-NL" sz="2000" dirty="0"/>
              <a:t> II)</a:t>
            </a:r>
          </a:p>
          <a:p>
            <a:endParaRPr lang="nl-NL" sz="2000" dirty="0"/>
          </a:p>
          <a:p>
            <a:r>
              <a:rPr lang="nl-NL" sz="2000" dirty="0"/>
              <a:t>Risico’s die iets verder van ons af liggen, nemen we minder serieus</a:t>
            </a:r>
          </a:p>
        </p:txBody>
      </p:sp>
      <p:sp>
        <p:nvSpPr>
          <p:cNvPr id="4" name="Tijdelijke aanduiding voor dianummer 3"/>
          <p:cNvSpPr>
            <a:spLocks noGrp="1"/>
          </p:cNvSpPr>
          <p:nvPr>
            <p:ph type="sldNum" sz="quarter" idx="10"/>
          </p:nvPr>
        </p:nvSpPr>
        <p:spPr/>
        <p:txBody>
          <a:bodyPr/>
          <a:lstStyle/>
          <a:p>
            <a:fld id="{F23BA197-A13E-43EA-850F-280F6209B2DB}" type="slidenum">
              <a:rPr lang="en-US" altLang="nl-NL" smtClean="0"/>
              <a:pPr/>
              <a:t>8</a:t>
            </a:fld>
            <a:endParaRPr lang="en-US" altLang="nl-NL">
              <a:solidFill>
                <a:schemeClr val="tx1"/>
              </a:solidFill>
            </a:endParaRPr>
          </a:p>
        </p:txBody>
      </p:sp>
      <p:pic>
        <p:nvPicPr>
          <p:cNvPr id="1026" name="Picture 2" descr="Manage Your Confirmation Bias By Improving Your Emotional Intelligence"/>
          <p:cNvPicPr>
            <a:picLocks noChangeAspect="1" noChangeArrowheads="1"/>
          </p:cNvPicPr>
          <p:nvPr/>
        </p:nvPicPr>
        <p:blipFill>
          <a:blip r:embed="rId2" cstate="print"/>
          <a:srcRect l="16380" r="15581"/>
          <a:stretch>
            <a:fillRect/>
          </a:stretch>
        </p:blipFill>
        <p:spPr bwMode="auto">
          <a:xfrm>
            <a:off x="549796" y="2467579"/>
            <a:ext cx="4320480" cy="3386668"/>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a:t>Availability</a:t>
            </a:r>
            <a:r>
              <a:rPr lang="nl-NL" dirty="0"/>
              <a:t> </a:t>
            </a:r>
            <a:r>
              <a:rPr lang="nl-NL" dirty="0" err="1"/>
              <a:t>Heuristic</a:t>
            </a:r>
            <a:r>
              <a:rPr lang="nl-NL" dirty="0"/>
              <a:t> &amp; Present Bias</a:t>
            </a:r>
          </a:p>
        </p:txBody>
      </p:sp>
      <p:sp>
        <p:nvSpPr>
          <p:cNvPr id="3" name="Tijdelijke aanduiding voor inhoud 2"/>
          <p:cNvSpPr>
            <a:spLocks noGrp="1"/>
          </p:cNvSpPr>
          <p:nvPr>
            <p:ph idx="1"/>
          </p:nvPr>
        </p:nvSpPr>
        <p:spPr/>
        <p:txBody>
          <a:bodyPr/>
          <a:lstStyle/>
          <a:p>
            <a:r>
              <a:rPr lang="nl-NL" sz="2000" dirty="0"/>
              <a:t>Je beoordeelt de situatie op wat je weet &amp; ziet, maar niet op basis van de objectieve informatie</a:t>
            </a:r>
          </a:p>
          <a:p>
            <a:pPr lvl="1"/>
            <a:r>
              <a:rPr lang="nl-NL" sz="2000" dirty="0" err="1"/>
              <a:t>Vlieg-angst</a:t>
            </a:r>
            <a:r>
              <a:rPr lang="nl-NL" sz="2000" dirty="0"/>
              <a:t> in vergelijking tot </a:t>
            </a:r>
            <a:r>
              <a:rPr lang="nl-NL" sz="2000" dirty="0" err="1"/>
              <a:t>auto-comfort</a:t>
            </a:r>
            <a:r>
              <a:rPr lang="nl-NL" sz="2000" dirty="0"/>
              <a:t> </a:t>
            </a:r>
            <a:br>
              <a:rPr lang="nl-NL" sz="2000" dirty="0"/>
            </a:br>
            <a:r>
              <a:rPr lang="nl-NL" sz="2000" i="1" dirty="0"/>
              <a:t>(wat is de kans om te overlijden in een auto-ongeluk?)</a:t>
            </a:r>
          </a:p>
          <a:p>
            <a:pPr lvl="1"/>
            <a:endParaRPr lang="nl-NL" sz="2000" i="1" dirty="0"/>
          </a:p>
          <a:p>
            <a:r>
              <a:rPr lang="nl-NL" sz="2000" dirty="0"/>
              <a:t>Je kijkt naar het </a:t>
            </a:r>
            <a:r>
              <a:rPr lang="nl-NL" sz="2000" dirty="0" err="1"/>
              <a:t>hier-en-nu</a:t>
            </a:r>
            <a:r>
              <a:rPr lang="nl-NL" sz="2000" dirty="0"/>
              <a:t> en vergeet hoe het iets langer geleden was</a:t>
            </a:r>
          </a:p>
          <a:p>
            <a:pPr lvl="1"/>
            <a:r>
              <a:rPr lang="nl-NL" sz="2000" dirty="0"/>
              <a:t>Recent geen aandelencrash meer gehad, dus zal het binnenkort wel niet meer gebeuren (</a:t>
            </a:r>
            <a:r>
              <a:rPr lang="nl-NL" sz="2000" i="1" dirty="0" err="1"/>
              <a:t>Minksy</a:t>
            </a:r>
            <a:r>
              <a:rPr lang="nl-NL" sz="2000" i="1" dirty="0"/>
              <a:t> &amp; </a:t>
            </a:r>
            <a:r>
              <a:rPr lang="nl-NL" sz="2000" i="1" dirty="0" err="1"/>
              <a:t>new-era</a:t>
            </a:r>
            <a:r>
              <a:rPr lang="nl-NL" sz="2000" i="1" dirty="0"/>
              <a:t> thinking</a:t>
            </a:r>
            <a:r>
              <a:rPr lang="nl-NL" sz="2000" dirty="0"/>
              <a:t>)</a:t>
            </a:r>
          </a:p>
        </p:txBody>
      </p:sp>
      <p:sp>
        <p:nvSpPr>
          <p:cNvPr id="4" name="Tijdelijke aanduiding voor dianummer 3"/>
          <p:cNvSpPr>
            <a:spLocks noGrp="1"/>
          </p:cNvSpPr>
          <p:nvPr>
            <p:ph type="sldNum" sz="quarter" idx="10"/>
          </p:nvPr>
        </p:nvSpPr>
        <p:spPr/>
        <p:txBody>
          <a:bodyPr/>
          <a:lstStyle/>
          <a:p>
            <a:fld id="{F23BA197-A13E-43EA-850F-280F6209B2DB}" type="slidenum">
              <a:rPr lang="en-US" altLang="nl-NL" smtClean="0"/>
              <a:pPr/>
              <a:t>9</a:t>
            </a:fld>
            <a:endParaRPr lang="en-US" altLang="nl-NL">
              <a:solidFill>
                <a:schemeClr val="tx1"/>
              </a:solidFill>
            </a:endParaRPr>
          </a:p>
        </p:txBody>
      </p:sp>
    </p:spTree>
  </p:cSld>
  <p:clrMapOvr>
    <a:masterClrMapping/>
  </p:clrMapOvr>
</p:sld>
</file>

<file path=ppt/theme/theme1.xml><?xml version="1.0" encoding="utf-8"?>
<a:theme xmlns:a="http://schemas.openxmlformats.org/drawingml/2006/main" name="ABS NL 16_9 Presentatie (v1)">
  <a:themeElements>
    <a:clrScheme name="UvaEN_FEB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UvaEN_FEB">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defRPr>
        </a:defPPr>
      </a:lstStyle>
    </a:lnDef>
  </a:objectDefaults>
  <a:extraClrSchemeLst>
    <a:extraClrScheme>
      <a:clrScheme name="UvaEN_FEB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UvaEN_FEB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UvaEN_FEB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UvaEN_FEB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UvaEN_FEB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UvaEN_FEB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UvaEN_FEB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UvaEN_FEB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UvaEN_FEB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UvaEN_FEB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UvaEN_FEB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UvaEN_FEB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th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th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64161E21797EC47B4F5BACF9BD55C81" ma:contentTypeVersion="8" ma:contentTypeDescription="Een nieuw document maken." ma:contentTypeScope="" ma:versionID="0f7d2782573191cae2acc37c89b83f46">
  <xsd:schema xmlns:xsd="http://www.w3.org/2001/XMLSchema" xmlns:xs="http://www.w3.org/2001/XMLSchema" xmlns:p="http://schemas.microsoft.com/office/2006/metadata/properties" xmlns:ns2="44bf31a9-ef18-4a06-a42b-9131c975336b" targetNamespace="http://schemas.microsoft.com/office/2006/metadata/properties" ma:root="true" ma:fieldsID="81a4c21b5ac7bea9994df07e243a9879" ns2:_="">
    <xsd:import namespace="44bf31a9-ef18-4a06-a42b-9131c975336b"/>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MediaServiceAutoTags" minOccurs="0"/>
                <xsd:element ref="ns2:MediaServiceGenerationTime" minOccurs="0"/>
                <xsd:element ref="ns2:MediaServiceEventHashCode"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4bf31a9-ef18-4a06-a42b-9131c975336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Length (seconds)" ma:internalName="MediaLengthInSeconds" ma:readOnly="true">
      <xsd:simpleType>
        <xsd:restriction base="dms:Unknow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5C02A9D-2F8B-4382-B9E6-683F52FE58BC}">
  <ds:schemaRefs>
    <ds:schemaRef ds:uri="http://schemas.openxmlformats.org/package/2006/metadata/core-properties"/>
    <ds:schemaRef ds:uri="http://purl.org/dc/elements/1.1/"/>
    <ds:schemaRef ds:uri="http://purl.org/dc/dcmitype/"/>
    <ds:schemaRef ds:uri="44bf31a9-ef18-4a06-a42b-9131c975336b"/>
    <ds:schemaRef ds:uri="http://purl.org/dc/terms/"/>
    <ds:schemaRef ds:uri="http://schemas.microsoft.com/office/2006/documentManagement/types"/>
    <ds:schemaRef ds:uri="http://schemas.microsoft.com/office/infopath/2007/PartnerControls"/>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81EBC7FD-27E6-4650-A957-047D2380D14B}">
  <ds:schemaRefs>
    <ds:schemaRef ds:uri="http://schemas.microsoft.com/sharepoint/v3/contenttype/forms"/>
  </ds:schemaRefs>
</ds:datastoreItem>
</file>

<file path=customXml/itemProps3.xml><?xml version="1.0" encoding="utf-8"?>
<ds:datastoreItem xmlns:ds="http://schemas.openxmlformats.org/officeDocument/2006/customXml" ds:itemID="{34FCFE9D-561A-4FC3-9834-959DE052030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4bf31a9-ef18-4a06-a42b-9131c975336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ABS NL 16_9 Presentatie (v1)</Template>
  <TotalTime>2857</TotalTime>
  <Words>938</Words>
  <Application>Microsoft Office PowerPoint</Application>
  <PresentationFormat>Custom</PresentationFormat>
  <Paragraphs>169</Paragraphs>
  <Slides>20</Slides>
  <Notes>5</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20</vt:i4>
      </vt:variant>
    </vt:vector>
  </HeadingPairs>
  <TitlesOfParts>
    <vt:vector size="23" baseType="lpstr">
      <vt:lpstr>Arial</vt:lpstr>
      <vt:lpstr>Wingdings 2</vt:lpstr>
      <vt:lpstr>ABS NL 16_9 Presentatie (v1)</vt:lpstr>
      <vt:lpstr>Behavioural Risk Management   dr. ir. René Doff 18 juni 2021</vt:lpstr>
      <vt:lpstr>Gedrag &amp; Risico Management</vt:lpstr>
      <vt:lpstr>Risk Management Toolbox</vt:lpstr>
      <vt:lpstr>Toezicht: Bazel III &amp; Solvency II</vt:lpstr>
      <vt:lpstr>Risk Myopia</vt:lpstr>
      <vt:lpstr>En ORSA dan??</vt:lpstr>
      <vt:lpstr>Ons eigen Risk Management proces</vt:lpstr>
      <vt:lpstr>Confirmation Bias</vt:lpstr>
      <vt:lpstr>Availability Heuristic &amp; Present Bias</vt:lpstr>
      <vt:lpstr>Control illusion</vt:lpstr>
      <vt:lpstr>… en nog wat andere gedragsvalkuilen</vt:lpstr>
      <vt:lpstr>Groepsdynamiek &amp; -valkuilen</vt:lpstr>
      <vt:lpstr>Waarom is dit relevant?</vt:lpstr>
      <vt:lpstr>Richting een oplossing</vt:lpstr>
      <vt:lpstr>Betrek een buitenstaander</vt:lpstr>
      <vt:lpstr>“Stick to the process” &amp; ont-haast uzelf</vt:lpstr>
      <vt:lpstr>Systeem-analyse &amp; scenario’s</vt:lpstr>
      <vt:lpstr>Pre-mortem &amp; risk appetite</vt:lpstr>
      <vt:lpstr>…. Meer weten??</vt:lpstr>
      <vt:lpstr>Behavioural Risk Management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UvA Powerpoint kop  Subkop</dc:title>
  <dc:creator>Rene</dc:creator>
  <cp:lastModifiedBy>Jaap van der Laag</cp:lastModifiedBy>
  <cp:revision>175</cp:revision>
  <dcterms:created xsi:type="dcterms:W3CDTF">2019-03-04T09:52:36Z</dcterms:created>
  <dcterms:modified xsi:type="dcterms:W3CDTF">2021-07-08T12:27:26Z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0x010100764161E21797EC47B4F5BACF9BD55C81</vt:lpwstr>
  </property>
</Properties>
</file>