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3"/>
    <p:sldMasterId id="2147484392" r:id="rId4"/>
  </p:sldMasterIdLst>
  <p:notesMasterIdLst>
    <p:notesMasterId r:id="rId23"/>
  </p:notesMasterIdLst>
  <p:handoutMasterIdLst>
    <p:handoutMasterId r:id="rId24"/>
  </p:handoutMasterIdLst>
  <p:sldIdLst>
    <p:sldId id="325" r:id="rId5"/>
    <p:sldId id="307" r:id="rId6"/>
    <p:sldId id="309" r:id="rId7"/>
    <p:sldId id="308" r:id="rId8"/>
    <p:sldId id="311" r:id="rId9"/>
    <p:sldId id="335" r:id="rId10"/>
    <p:sldId id="312" r:id="rId11"/>
    <p:sldId id="336" r:id="rId12"/>
    <p:sldId id="326" r:id="rId13"/>
    <p:sldId id="327" r:id="rId14"/>
    <p:sldId id="328" r:id="rId15"/>
    <p:sldId id="329" r:id="rId16"/>
    <p:sldId id="330" r:id="rId17"/>
    <p:sldId id="331" r:id="rId18"/>
    <p:sldId id="332" r:id="rId19"/>
    <p:sldId id="333" r:id="rId20"/>
    <p:sldId id="337" r:id="rId21"/>
    <p:sldId id="334" r:id="rId2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95"/>
    <p:restoredTop sz="94658"/>
  </p:normalViewPr>
  <p:slideViewPr>
    <p:cSldViewPr>
      <p:cViewPr varScale="1">
        <p:scale>
          <a:sx n="120" d="100"/>
          <a:sy n="120" d="100"/>
        </p:scale>
        <p:origin x="2392"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3722B85D-3655-A446-8445-7A9E6EAEC27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atin typeface="Arial" charset="0"/>
                <a:ea typeface="ＭＳ Ｐゴシック" charset="-128"/>
              </a:defRPr>
            </a:lvl1pPr>
          </a:lstStyle>
          <a:p>
            <a:pPr>
              <a:defRPr/>
            </a:pPr>
            <a:endParaRPr lang="nl-NL"/>
          </a:p>
        </p:txBody>
      </p:sp>
      <p:sp>
        <p:nvSpPr>
          <p:cNvPr id="3" name="Tijdelijke aanduiding voor datum 2">
            <a:extLst>
              <a:ext uri="{FF2B5EF4-FFF2-40B4-BE49-F238E27FC236}">
                <a16:creationId xmlns:a16="http://schemas.microsoft.com/office/drawing/2014/main" id="{3D61F2AF-FA38-5340-896F-EC6B34D8895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defRPr sz="1200">
                <a:latin typeface="Arial" charset="0"/>
                <a:ea typeface="ＭＳ Ｐゴシック" charset="-128"/>
              </a:defRPr>
            </a:lvl1pPr>
          </a:lstStyle>
          <a:p>
            <a:pPr>
              <a:defRPr/>
            </a:pPr>
            <a:fld id="{450B459F-0C72-4C4F-8DBD-1F62BDE78558}" type="datetimeFigureOut">
              <a:rPr lang="nl-NL"/>
              <a:pPr>
                <a:defRPr/>
              </a:pPr>
              <a:t>07-04-2025</a:t>
            </a:fld>
            <a:endParaRPr lang="nl-NL"/>
          </a:p>
        </p:txBody>
      </p:sp>
      <p:sp>
        <p:nvSpPr>
          <p:cNvPr id="4" name="Tijdelijke aanduiding voor voettekst 3">
            <a:extLst>
              <a:ext uri="{FF2B5EF4-FFF2-40B4-BE49-F238E27FC236}">
                <a16:creationId xmlns:a16="http://schemas.microsoft.com/office/drawing/2014/main" id="{D51A2740-07E3-DE4B-B6DB-15D7E610F55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hangingPunct="1">
              <a:defRPr sz="1200">
                <a:latin typeface="Arial" charset="0"/>
                <a:ea typeface="ＭＳ Ｐゴシック" charset="-128"/>
              </a:defRPr>
            </a:lvl1pPr>
          </a:lstStyle>
          <a:p>
            <a:pPr>
              <a:defRPr/>
            </a:pPr>
            <a:endParaRPr lang="nl-NL"/>
          </a:p>
        </p:txBody>
      </p:sp>
      <p:sp>
        <p:nvSpPr>
          <p:cNvPr id="5" name="Tijdelijke aanduiding voor dianummer 4">
            <a:extLst>
              <a:ext uri="{FF2B5EF4-FFF2-40B4-BE49-F238E27FC236}">
                <a16:creationId xmlns:a16="http://schemas.microsoft.com/office/drawing/2014/main" id="{E97BE73B-C31A-AD4D-A181-94B227C62969}"/>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98DFDF34-BA21-9F4E-BB8C-C7C6AE43C41B}" type="slidenum">
              <a:rPr lang="nl-NL" altLang="nl-NL"/>
              <a:pPr/>
              <a:t>‹nr.›</a:t>
            </a:fld>
            <a:endParaRPr lang="nl-NL" altLang="nl-N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CAB6EBB-57A7-6D49-8850-467B9641C196}"/>
              </a:ext>
            </a:extLst>
          </p:cNvPr>
          <p:cNvSpPr>
            <a:spLocks noGrp="1" noChangeArrowheads="1"/>
          </p:cNvSpPr>
          <p:nvPr>
            <p:ph type="hdr" sz="quarter"/>
          </p:nvPr>
        </p:nvSpPr>
        <p:spPr bwMode="auto">
          <a:xfrm>
            <a:off x="0" y="0"/>
            <a:ext cx="2971800" cy="457200"/>
          </a:xfrm>
          <a:prstGeom prst="rect">
            <a:avLst/>
          </a:prstGeom>
          <a:noFill/>
          <a:ln>
            <a:noFill/>
          </a:ln>
          <a:effectLst/>
          <a:extLst>
            <a:ext uri="{FAA26D3D-D897-4be2-8F04-BA451C77F1D7}"/>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0"/>
                <a:cs typeface="+mn-cs"/>
              </a:defRPr>
            </a:lvl1pPr>
          </a:lstStyle>
          <a:p>
            <a:pPr>
              <a:defRPr/>
            </a:pPr>
            <a:endParaRPr lang="en-US"/>
          </a:p>
        </p:txBody>
      </p:sp>
      <p:sp>
        <p:nvSpPr>
          <p:cNvPr id="3075" name="Rectangle 3">
            <a:extLst>
              <a:ext uri="{FF2B5EF4-FFF2-40B4-BE49-F238E27FC236}">
                <a16:creationId xmlns:a16="http://schemas.microsoft.com/office/drawing/2014/main" id="{42FA00B5-544D-8540-B869-055483DBC989}"/>
              </a:ext>
            </a:extLst>
          </p:cNvPr>
          <p:cNvSpPr>
            <a:spLocks noGrp="1" noChangeArrowheads="1"/>
          </p:cNvSpPr>
          <p:nvPr>
            <p:ph type="dt" idx="1"/>
          </p:nvPr>
        </p:nvSpPr>
        <p:spPr bwMode="auto">
          <a:xfrm>
            <a:off x="3884613" y="0"/>
            <a:ext cx="2971800" cy="457200"/>
          </a:xfrm>
          <a:prstGeom prst="rect">
            <a:avLst/>
          </a:prstGeom>
          <a:noFill/>
          <a:ln>
            <a:noFill/>
          </a:ln>
          <a:effectLst/>
          <a:extLst>
            <a:ext uri="{FAA26D3D-D897-4be2-8F04-BA451C77F1D7}"/>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0"/>
                <a:cs typeface="+mn-cs"/>
              </a:defRPr>
            </a:lvl1pPr>
          </a:lstStyle>
          <a:p>
            <a:pPr>
              <a:defRPr/>
            </a:pPr>
            <a:endParaRPr lang="en-US"/>
          </a:p>
        </p:txBody>
      </p:sp>
      <p:sp>
        <p:nvSpPr>
          <p:cNvPr id="12292" name="Rectangle 4">
            <a:extLst>
              <a:ext uri="{FF2B5EF4-FFF2-40B4-BE49-F238E27FC236}">
                <a16:creationId xmlns:a16="http://schemas.microsoft.com/office/drawing/2014/main" id="{5B61F0A1-69C7-75A0-5265-2919DE808B6B}"/>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23105158-3098-444F-AE19-19E625A4376B}"/>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FAA26D3D-D897-4be2-8F04-BA451C77F1D7}"/>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p>
            <a:pPr lvl="0"/>
            <a:r>
              <a:rPr lang="en-US" noProof="0"/>
              <a:t>Klik om de opmaakprofielen van de modeltekst te bewerken</a:t>
            </a:r>
          </a:p>
          <a:p>
            <a:pPr lvl="1"/>
            <a:r>
              <a:rPr lang="en-US" noProof="0"/>
              <a:t>Tweede niveau</a:t>
            </a:r>
          </a:p>
          <a:p>
            <a:pPr lvl="2"/>
            <a:r>
              <a:rPr lang="en-US" noProof="0"/>
              <a:t>Derde niveau</a:t>
            </a:r>
          </a:p>
          <a:p>
            <a:pPr lvl="3"/>
            <a:r>
              <a:rPr lang="en-US" noProof="0"/>
              <a:t>Vierde niveau</a:t>
            </a:r>
          </a:p>
          <a:p>
            <a:pPr lvl="4"/>
            <a:r>
              <a:rPr lang="en-US" noProof="0"/>
              <a:t>Vijfde niveau</a:t>
            </a:r>
          </a:p>
        </p:txBody>
      </p:sp>
      <p:sp>
        <p:nvSpPr>
          <p:cNvPr id="3078" name="Rectangle 6">
            <a:extLst>
              <a:ext uri="{FF2B5EF4-FFF2-40B4-BE49-F238E27FC236}">
                <a16:creationId xmlns:a16="http://schemas.microsoft.com/office/drawing/2014/main" id="{49840F43-BF34-CD4A-9527-B1D019CDEC2C}"/>
              </a:ext>
            </a:extLst>
          </p:cNvPr>
          <p:cNvSpPr>
            <a:spLocks noGrp="1" noChangeArrowheads="1"/>
          </p:cNvSpPr>
          <p:nvPr>
            <p:ph type="ftr" sz="quarter" idx="4"/>
          </p:nvPr>
        </p:nvSpPr>
        <p:spPr bwMode="auto">
          <a:xfrm>
            <a:off x="0" y="8685213"/>
            <a:ext cx="2971800" cy="457200"/>
          </a:xfrm>
          <a:prstGeom prst="rect">
            <a:avLst/>
          </a:prstGeom>
          <a:noFill/>
          <a:ln>
            <a:noFill/>
          </a:ln>
          <a:effectLst/>
          <a:extLst>
            <a:ext uri="{FAA26D3D-D897-4be2-8F04-BA451C77F1D7}"/>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0"/>
                <a:cs typeface="+mn-cs"/>
              </a:defRPr>
            </a:lvl1pPr>
          </a:lstStyle>
          <a:p>
            <a:pPr>
              <a:defRPr/>
            </a:pPr>
            <a:endParaRPr lang="en-US"/>
          </a:p>
        </p:txBody>
      </p:sp>
      <p:sp>
        <p:nvSpPr>
          <p:cNvPr id="3079" name="Rectangle 7">
            <a:extLst>
              <a:ext uri="{FF2B5EF4-FFF2-40B4-BE49-F238E27FC236}">
                <a16:creationId xmlns:a16="http://schemas.microsoft.com/office/drawing/2014/main" id="{0ED7DFEB-46B1-674C-B894-8B0776F8A0D6}"/>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FAA26D3D-D897-4be2-8F04-BA451C77F1D7}"/>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eaLnBrk="1" hangingPunct="1">
              <a:defRPr sz="1200"/>
            </a:lvl1pPr>
          </a:lstStyle>
          <a:p>
            <a:fld id="{1E5B88B0-F353-134A-A230-AE133424F460}" type="slidenum">
              <a:rPr lang="en-US" altLang="nl-NL"/>
              <a:pPr/>
              <a:t>‹nr.›</a:t>
            </a:fld>
            <a:endParaRPr lang="en-US" alt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1278BCFF-2CA5-470A-9A27-A00B0AA0A02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C015532-717C-451A-B051-12E08188CE7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8195" name="Rectangle 2">
            <a:extLst>
              <a:ext uri="{FF2B5EF4-FFF2-40B4-BE49-F238E27FC236}">
                <a16:creationId xmlns:a16="http://schemas.microsoft.com/office/drawing/2014/main" id="{DB39462F-064E-4C44-BF9F-A4D98CAC1EDC}"/>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F98AE2B3-A13B-488E-868D-D78D6EC776E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685800" y="4191000"/>
            <a:ext cx="8153400" cy="1066800"/>
          </a:xfrm>
        </p:spPr>
        <p:txBody>
          <a:bodyPr/>
          <a:lstStyle>
            <a:lvl1pPr>
              <a:defRPr sz="4000"/>
            </a:lvl1pPr>
          </a:lstStyle>
          <a:p>
            <a:pPr lvl="0"/>
            <a:r>
              <a:rPr lang="en-US" noProof="0"/>
              <a:t>Titelstijl van model bewerken</a:t>
            </a:r>
          </a:p>
        </p:txBody>
      </p:sp>
      <p:sp>
        <p:nvSpPr>
          <p:cNvPr id="17411" name="Rectangle 3"/>
          <p:cNvSpPr>
            <a:spLocks noGrp="1" noChangeArrowheads="1"/>
          </p:cNvSpPr>
          <p:nvPr>
            <p:ph type="subTitle" idx="1"/>
          </p:nvPr>
        </p:nvSpPr>
        <p:spPr>
          <a:xfrm>
            <a:off x="685800" y="5410200"/>
            <a:ext cx="8153400" cy="609600"/>
          </a:xfrm>
        </p:spPr>
        <p:txBody>
          <a:bodyPr/>
          <a:lstStyle>
            <a:lvl1pPr marL="0" indent="0">
              <a:buFont typeface="Wingdings 2" charset="0"/>
              <a:buNone/>
              <a:defRPr/>
            </a:lvl1pPr>
          </a:lstStyle>
          <a:p>
            <a:pPr lvl="0"/>
            <a:r>
              <a:rPr lang="en-US" noProof="0"/>
              <a:t>Klik om de titelstijl van het model te bewerken</a:t>
            </a:r>
          </a:p>
        </p:txBody>
      </p:sp>
    </p:spTree>
    <p:extLst>
      <p:ext uri="{BB962C8B-B14F-4D97-AF65-F5344CB8AC3E}">
        <p14:creationId xmlns:p14="http://schemas.microsoft.com/office/powerpoint/2010/main" val="452356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verticale tekst 2"/>
          <p:cNvSpPr>
            <a:spLocks noGrp="1"/>
          </p:cNvSpPr>
          <p:nvPr>
            <p:ph type="body" orient="vert" idx="1"/>
          </p:nvPr>
        </p:nvSpPr>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a:extLst>
              <a:ext uri="{FF2B5EF4-FFF2-40B4-BE49-F238E27FC236}">
                <a16:creationId xmlns:a16="http://schemas.microsoft.com/office/drawing/2014/main" id="{609F0925-2437-2BB6-0AF0-E1B6BD45B03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F1F1C78-4201-59D2-D8C6-17E9FE1D529A}"/>
              </a:ext>
            </a:extLst>
          </p:cNvPr>
          <p:cNvSpPr>
            <a:spLocks noGrp="1" noChangeArrowheads="1"/>
          </p:cNvSpPr>
          <p:nvPr>
            <p:ph type="ftr" sz="quarter" idx="11"/>
          </p:nvPr>
        </p:nvSpPr>
        <p:spPr>
          <a:ln/>
        </p:spPr>
        <p:txBody>
          <a:bodyPr/>
          <a:lstStyle>
            <a:lvl1pPr>
              <a:defRPr/>
            </a:lvl1pPr>
          </a:lstStyle>
          <a:p>
            <a:pPr>
              <a:defRPr/>
            </a:pPr>
            <a:r>
              <a:rPr lang="en-US"/>
              <a:t>Typ hier de footer</a:t>
            </a:r>
            <a:endParaRPr lang="en-US">
              <a:solidFill>
                <a:schemeClr val="tx1"/>
              </a:solidFill>
            </a:endParaRPr>
          </a:p>
        </p:txBody>
      </p:sp>
      <p:sp>
        <p:nvSpPr>
          <p:cNvPr id="6" name="Rectangle 6">
            <a:extLst>
              <a:ext uri="{FF2B5EF4-FFF2-40B4-BE49-F238E27FC236}">
                <a16:creationId xmlns:a16="http://schemas.microsoft.com/office/drawing/2014/main" id="{C1F1642A-476F-DD32-D0D8-EA91A6D92E1A}"/>
              </a:ext>
            </a:extLst>
          </p:cNvPr>
          <p:cNvSpPr>
            <a:spLocks noGrp="1" noChangeArrowheads="1"/>
          </p:cNvSpPr>
          <p:nvPr>
            <p:ph type="sldNum" sz="quarter" idx="12"/>
          </p:nvPr>
        </p:nvSpPr>
        <p:spPr>
          <a:ln/>
        </p:spPr>
        <p:txBody>
          <a:bodyPr/>
          <a:lstStyle>
            <a:lvl1pPr>
              <a:defRPr/>
            </a:lvl1pPr>
          </a:lstStyle>
          <a:p>
            <a:fld id="{51B27F29-7D66-E341-8CF4-FE227400A17B}" type="slidenum">
              <a:rPr lang="en-US" altLang="nl-NL"/>
              <a:pPr/>
              <a:t>‹nr.›</a:t>
            </a:fld>
            <a:endParaRPr lang="en-US" altLang="nl-NL">
              <a:solidFill>
                <a:schemeClr val="tx1"/>
              </a:solidFill>
            </a:endParaRPr>
          </a:p>
        </p:txBody>
      </p:sp>
    </p:spTree>
    <p:extLst>
      <p:ext uri="{BB962C8B-B14F-4D97-AF65-F5344CB8AC3E}">
        <p14:creationId xmlns:p14="http://schemas.microsoft.com/office/powerpoint/2010/main" val="1303124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229350" y="1295400"/>
            <a:ext cx="1847850" cy="4572000"/>
          </a:xfrm>
        </p:spPr>
        <p:txBody>
          <a:bodyPr vert="eaVert"/>
          <a:lstStyle/>
          <a:p>
            <a:r>
              <a:rPr lang="nl-NL"/>
              <a:t>Titelstijl van model bewerken</a:t>
            </a:r>
          </a:p>
        </p:txBody>
      </p:sp>
      <p:sp>
        <p:nvSpPr>
          <p:cNvPr id="3" name="Tijdelijke aanduiding voor verticale tekst 2"/>
          <p:cNvSpPr>
            <a:spLocks noGrp="1"/>
          </p:cNvSpPr>
          <p:nvPr>
            <p:ph type="body" orient="vert" idx="1"/>
          </p:nvPr>
        </p:nvSpPr>
        <p:spPr>
          <a:xfrm>
            <a:off x="685800" y="1295400"/>
            <a:ext cx="5391150" cy="4572000"/>
          </a:xfr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a:extLst>
              <a:ext uri="{FF2B5EF4-FFF2-40B4-BE49-F238E27FC236}">
                <a16:creationId xmlns:a16="http://schemas.microsoft.com/office/drawing/2014/main" id="{C491B9C3-8EDB-976C-A910-2C309306A6D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0CC61A9-44FB-E2D0-6C9C-CB505D46721B}"/>
              </a:ext>
            </a:extLst>
          </p:cNvPr>
          <p:cNvSpPr>
            <a:spLocks noGrp="1" noChangeArrowheads="1"/>
          </p:cNvSpPr>
          <p:nvPr>
            <p:ph type="ftr" sz="quarter" idx="11"/>
          </p:nvPr>
        </p:nvSpPr>
        <p:spPr>
          <a:ln/>
        </p:spPr>
        <p:txBody>
          <a:bodyPr/>
          <a:lstStyle>
            <a:lvl1pPr>
              <a:defRPr/>
            </a:lvl1pPr>
          </a:lstStyle>
          <a:p>
            <a:pPr>
              <a:defRPr/>
            </a:pPr>
            <a:r>
              <a:rPr lang="en-US"/>
              <a:t>Typ hier de footer</a:t>
            </a:r>
            <a:endParaRPr lang="en-US">
              <a:solidFill>
                <a:schemeClr val="tx1"/>
              </a:solidFill>
            </a:endParaRPr>
          </a:p>
        </p:txBody>
      </p:sp>
      <p:sp>
        <p:nvSpPr>
          <p:cNvPr id="6" name="Rectangle 6">
            <a:extLst>
              <a:ext uri="{FF2B5EF4-FFF2-40B4-BE49-F238E27FC236}">
                <a16:creationId xmlns:a16="http://schemas.microsoft.com/office/drawing/2014/main" id="{BD7DEA1B-91DD-EAB2-5DEC-4BBE6B9B1E94}"/>
              </a:ext>
            </a:extLst>
          </p:cNvPr>
          <p:cNvSpPr>
            <a:spLocks noGrp="1" noChangeArrowheads="1"/>
          </p:cNvSpPr>
          <p:nvPr>
            <p:ph type="sldNum" sz="quarter" idx="12"/>
          </p:nvPr>
        </p:nvSpPr>
        <p:spPr>
          <a:ln/>
        </p:spPr>
        <p:txBody>
          <a:bodyPr/>
          <a:lstStyle>
            <a:lvl1pPr>
              <a:defRPr/>
            </a:lvl1pPr>
          </a:lstStyle>
          <a:p>
            <a:fld id="{EC391846-B8F8-464E-A17A-D3DC0CD6CF0F}" type="slidenum">
              <a:rPr lang="en-US" altLang="nl-NL"/>
              <a:pPr/>
              <a:t>‹nr.›</a:t>
            </a:fld>
            <a:endParaRPr lang="en-US" altLang="nl-NL">
              <a:solidFill>
                <a:schemeClr val="tx1"/>
              </a:solidFill>
            </a:endParaRPr>
          </a:p>
        </p:txBody>
      </p:sp>
    </p:spTree>
    <p:extLst>
      <p:ext uri="{BB962C8B-B14F-4D97-AF65-F5344CB8AC3E}">
        <p14:creationId xmlns:p14="http://schemas.microsoft.com/office/powerpoint/2010/main" val="22078469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685800" y="4191000"/>
            <a:ext cx="8153400" cy="1066800"/>
          </a:xfrm>
        </p:spPr>
        <p:txBody>
          <a:bodyPr/>
          <a:lstStyle>
            <a:lvl1pPr>
              <a:defRPr sz="4000"/>
            </a:lvl1pPr>
          </a:lstStyle>
          <a:p>
            <a:pPr lvl="0"/>
            <a:r>
              <a:rPr lang="en-US" altLang="en-US" noProof="0"/>
              <a:t>Titelstijl van model bewerken</a:t>
            </a:r>
          </a:p>
        </p:txBody>
      </p:sp>
      <p:sp>
        <p:nvSpPr>
          <p:cNvPr id="17411" name="Rectangle 3"/>
          <p:cNvSpPr>
            <a:spLocks noGrp="1" noChangeArrowheads="1"/>
          </p:cNvSpPr>
          <p:nvPr>
            <p:ph type="subTitle" idx="1"/>
          </p:nvPr>
        </p:nvSpPr>
        <p:spPr>
          <a:xfrm>
            <a:off x="685800" y="5410200"/>
            <a:ext cx="8153400" cy="609600"/>
          </a:xfrm>
        </p:spPr>
        <p:txBody>
          <a:bodyPr/>
          <a:lstStyle>
            <a:lvl1pPr marL="0" indent="0">
              <a:buFont typeface="Wingdings 2" pitchFamily="-128" charset="2"/>
              <a:buNone/>
              <a:defRPr/>
            </a:lvl1pPr>
          </a:lstStyle>
          <a:p>
            <a:pPr lvl="0"/>
            <a:r>
              <a:rPr lang="en-US" altLang="en-US" noProof="0"/>
              <a:t>Klik om de titelstijl van het model te bewerken</a:t>
            </a:r>
          </a:p>
        </p:txBody>
      </p:sp>
    </p:spTree>
    <p:extLst>
      <p:ext uri="{BB962C8B-B14F-4D97-AF65-F5344CB8AC3E}">
        <p14:creationId xmlns:p14="http://schemas.microsoft.com/office/powerpoint/2010/main" val="3723320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0D67EE3-1036-4C1D-AC47-D9715FEE700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24DEF416-F10F-460D-BC84-08CBE5BD8A38}"/>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6" name="Rectangle 6">
            <a:extLst>
              <a:ext uri="{FF2B5EF4-FFF2-40B4-BE49-F238E27FC236}">
                <a16:creationId xmlns:a16="http://schemas.microsoft.com/office/drawing/2014/main" id="{FD30C408-396C-4DD4-9F7D-909C2D2811C0}"/>
              </a:ext>
            </a:extLst>
          </p:cNvPr>
          <p:cNvSpPr>
            <a:spLocks noGrp="1" noChangeArrowheads="1"/>
          </p:cNvSpPr>
          <p:nvPr>
            <p:ph type="sldNum" sz="quarter" idx="12"/>
          </p:nvPr>
        </p:nvSpPr>
        <p:spPr>
          <a:ln/>
        </p:spPr>
        <p:txBody>
          <a:bodyPr/>
          <a:lstStyle>
            <a:lvl1pPr>
              <a:defRPr/>
            </a:lvl1pPr>
          </a:lstStyle>
          <a:p>
            <a:pPr>
              <a:defRPr/>
            </a:pPr>
            <a:fld id="{B29C2AF8-0835-4C91-BC3D-0AA46AA0EE68}" type="slidenum">
              <a:rPr lang="en-US" altLang="en-US"/>
              <a:pPr>
                <a:defRPr/>
              </a:pPr>
              <a:t>‹nr.›</a:t>
            </a:fld>
            <a:endParaRPr lang="en-US" altLang="en-US">
              <a:solidFill>
                <a:schemeClr val="tx1"/>
              </a:solidFill>
            </a:endParaRPr>
          </a:p>
        </p:txBody>
      </p:sp>
    </p:spTree>
    <p:extLst>
      <p:ext uri="{BB962C8B-B14F-4D97-AF65-F5344CB8AC3E}">
        <p14:creationId xmlns:p14="http://schemas.microsoft.com/office/powerpoint/2010/main" val="2277284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A260AE18-9895-4C1B-9F5D-DBDBDCBC05F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383FE0E7-062F-4921-AC79-713AD7BFB699}"/>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6" name="Rectangle 6">
            <a:extLst>
              <a:ext uri="{FF2B5EF4-FFF2-40B4-BE49-F238E27FC236}">
                <a16:creationId xmlns:a16="http://schemas.microsoft.com/office/drawing/2014/main" id="{EBFEF7C9-90B2-4862-A779-7E65112FF810}"/>
              </a:ext>
            </a:extLst>
          </p:cNvPr>
          <p:cNvSpPr>
            <a:spLocks noGrp="1" noChangeArrowheads="1"/>
          </p:cNvSpPr>
          <p:nvPr>
            <p:ph type="sldNum" sz="quarter" idx="12"/>
          </p:nvPr>
        </p:nvSpPr>
        <p:spPr>
          <a:ln/>
        </p:spPr>
        <p:txBody>
          <a:bodyPr/>
          <a:lstStyle>
            <a:lvl1pPr>
              <a:defRPr/>
            </a:lvl1pPr>
          </a:lstStyle>
          <a:p>
            <a:pPr>
              <a:defRPr/>
            </a:pPr>
            <a:fld id="{2A32A83C-4E24-4280-8E56-155951A96681}" type="slidenum">
              <a:rPr lang="en-US" altLang="en-US"/>
              <a:pPr>
                <a:defRPr/>
              </a:pPr>
              <a:t>‹nr.›</a:t>
            </a:fld>
            <a:endParaRPr lang="en-US" altLang="en-US">
              <a:solidFill>
                <a:schemeClr val="tx1"/>
              </a:solidFill>
            </a:endParaRPr>
          </a:p>
        </p:txBody>
      </p:sp>
    </p:spTree>
    <p:extLst>
      <p:ext uri="{BB962C8B-B14F-4D97-AF65-F5344CB8AC3E}">
        <p14:creationId xmlns:p14="http://schemas.microsoft.com/office/powerpoint/2010/main" val="32226347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2514600"/>
            <a:ext cx="3619500"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57700" y="2514600"/>
            <a:ext cx="3619500"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C2C304FC-27BB-4F1E-A334-8F3E32C0850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7CD4E84C-B90B-4BC7-8086-B7D56C101805}"/>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7" name="Rectangle 6">
            <a:extLst>
              <a:ext uri="{FF2B5EF4-FFF2-40B4-BE49-F238E27FC236}">
                <a16:creationId xmlns:a16="http://schemas.microsoft.com/office/drawing/2014/main" id="{BE20AFAB-2D0F-4935-9394-54724D48CFFE}"/>
              </a:ext>
            </a:extLst>
          </p:cNvPr>
          <p:cNvSpPr>
            <a:spLocks noGrp="1" noChangeArrowheads="1"/>
          </p:cNvSpPr>
          <p:nvPr>
            <p:ph type="sldNum" sz="quarter" idx="12"/>
          </p:nvPr>
        </p:nvSpPr>
        <p:spPr>
          <a:ln/>
        </p:spPr>
        <p:txBody>
          <a:bodyPr/>
          <a:lstStyle>
            <a:lvl1pPr>
              <a:defRPr/>
            </a:lvl1pPr>
          </a:lstStyle>
          <a:p>
            <a:pPr>
              <a:defRPr/>
            </a:pPr>
            <a:fld id="{8619A187-6601-4DBE-ACE3-E3C505D862A5}" type="slidenum">
              <a:rPr lang="en-US" altLang="en-US"/>
              <a:pPr>
                <a:defRPr/>
              </a:pPr>
              <a:t>‹nr.›</a:t>
            </a:fld>
            <a:endParaRPr lang="en-US" altLang="en-US">
              <a:solidFill>
                <a:schemeClr val="tx1"/>
              </a:solidFill>
            </a:endParaRPr>
          </a:p>
        </p:txBody>
      </p:sp>
    </p:spTree>
    <p:extLst>
      <p:ext uri="{BB962C8B-B14F-4D97-AF65-F5344CB8AC3E}">
        <p14:creationId xmlns:p14="http://schemas.microsoft.com/office/powerpoint/2010/main" val="22297874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0888B60F-E9F7-44C9-88DD-F34201142D0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D69D746D-0663-4DF6-B17C-A08E3B90CE15}"/>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9" name="Rectangle 6">
            <a:extLst>
              <a:ext uri="{FF2B5EF4-FFF2-40B4-BE49-F238E27FC236}">
                <a16:creationId xmlns:a16="http://schemas.microsoft.com/office/drawing/2014/main" id="{B2C77A26-923B-4EC7-A18B-DAAE50C5D3E3}"/>
              </a:ext>
            </a:extLst>
          </p:cNvPr>
          <p:cNvSpPr>
            <a:spLocks noGrp="1" noChangeArrowheads="1"/>
          </p:cNvSpPr>
          <p:nvPr>
            <p:ph type="sldNum" sz="quarter" idx="12"/>
          </p:nvPr>
        </p:nvSpPr>
        <p:spPr>
          <a:ln/>
        </p:spPr>
        <p:txBody>
          <a:bodyPr/>
          <a:lstStyle>
            <a:lvl1pPr>
              <a:defRPr/>
            </a:lvl1pPr>
          </a:lstStyle>
          <a:p>
            <a:pPr>
              <a:defRPr/>
            </a:pPr>
            <a:fld id="{042DE9DB-6E48-4877-9D4F-8B28FF8659AC}" type="slidenum">
              <a:rPr lang="en-US" altLang="en-US"/>
              <a:pPr>
                <a:defRPr/>
              </a:pPr>
              <a:t>‹nr.›</a:t>
            </a:fld>
            <a:endParaRPr lang="en-US" altLang="en-US">
              <a:solidFill>
                <a:schemeClr val="tx1"/>
              </a:solidFill>
            </a:endParaRPr>
          </a:p>
        </p:txBody>
      </p:sp>
    </p:spTree>
    <p:extLst>
      <p:ext uri="{BB962C8B-B14F-4D97-AF65-F5344CB8AC3E}">
        <p14:creationId xmlns:p14="http://schemas.microsoft.com/office/powerpoint/2010/main" val="41075057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318C23B8-4831-4363-9C21-A32FC68E6AE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950F5B63-DCDB-4E66-A9ED-E22710709921}"/>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5" name="Rectangle 6">
            <a:extLst>
              <a:ext uri="{FF2B5EF4-FFF2-40B4-BE49-F238E27FC236}">
                <a16:creationId xmlns:a16="http://schemas.microsoft.com/office/drawing/2014/main" id="{CCAE8BB8-64AF-4C19-9D7F-C3127D63A226}"/>
              </a:ext>
            </a:extLst>
          </p:cNvPr>
          <p:cNvSpPr>
            <a:spLocks noGrp="1" noChangeArrowheads="1"/>
          </p:cNvSpPr>
          <p:nvPr>
            <p:ph type="sldNum" sz="quarter" idx="12"/>
          </p:nvPr>
        </p:nvSpPr>
        <p:spPr>
          <a:ln/>
        </p:spPr>
        <p:txBody>
          <a:bodyPr/>
          <a:lstStyle>
            <a:lvl1pPr>
              <a:defRPr/>
            </a:lvl1pPr>
          </a:lstStyle>
          <a:p>
            <a:pPr>
              <a:defRPr/>
            </a:pPr>
            <a:fld id="{59F55862-8628-425E-A14F-6F70ED5B950A}" type="slidenum">
              <a:rPr lang="en-US" altLang="en-US"/>
              <a:pPr>
                <a:defRPr/>
              </a:pPr>
              <a:t>‹nr.›</a:t>
            </a:fld>
            <a:endParaRPr lang="en-US" altLang="en-US">
              <a:solidFill>
                <a:schemeClr val="tx1"/>
              </a:solidFill>
            </a:endParaRPr>
          </a:p>
        </p:txBody>
      </p:sp>
    </p:spTree>
    <p:extLst>
      <p:ext uri="{BB962C8B-B14F-4D97-AF65-F5344CB8AC3E}">
        <p14:creationId xmlns:p14="http://schemas.microsoft.com/office/powerpoint/2010/main" val="18244936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E903510-4B56-4E30-AB3C-95B7677E384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F5B4F24A-3EBB-4F1C-92DE-3DCE95DB9EDB}"/>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4" name="Rectangle 6">
            <a:extLst>
              <a:ext uri="{FF2B5EF4-FFF2-40B4-BE49-F238E27FC236}">
                <a16:creationId xmlns:a16="http://schemas.microsoft.com/office/drawing/2014/main" id="{BB0FF375-4F5A-4116-B5FA-C95537A306CE}"/>
              </a:ext>
            </a:extLst>
          </p:cNvPr>
          <p:cNvSpPr>
            <a:spLocks noGrp="1" noChangeArrowheads="1"/>
          </p:cNvSpPr>
          <p:nvPr>
            <p:ph type="sldNum" sz="quarter" idx="12"/>
          </p:nvPr>
        </p:nvSpPr>
        <p:spPr>
          <a:ln/>
        </p:spPr>
        <p:txBody>
          <a:bodyPr/>
          <a:lstStyle>
            <a:lvl1pPr>
              <a:defRPr/>
            </a:lvl1pPr>
          </a:lstStyle>
          <a:p>
            <a:pPr>
              <a:defRPr/>
            </a:pPr>
            <a:fld id="{DC2CB926-633B-4BE1-86A4-7FA26ADDE624}" type="slidenum">
              <a:rPr lang="en-US" altLang="en-US"/>
              <a:pPr>
                <a:defRPr/>
              </a:pPr>
              <a:t>‹nr.›</a:t>
            </a:fld>
            <a:endParaRPr lang="en-US" altLang="en-US">
              <a:solidFill>
                <a:schemeClr val="tx1"/>
              </a:solidFill>
            </a:endParaRPr>
          </a:p>
        </p:txBody>
      </p:sp>
    </p:spTree>
    <p:extLst>
      <p:ext uri="{BB962C8B-B14F-4D97-AF65-F5344CB8AC3E}">
        <p14:creationId xmlns:p14="http://schemas.microsoft.com/office/powerpoint/2010/main" val="23692430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CF4AEAC5-ED4F-499C-82B3-25B99CA4A4F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57F46C21-F6E6-4095-B5D0-77E67C063693}"/>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7" name="Rectangle 6">
            <a:extLst>
              <a:ext uri="{FF2B5EF4-FFF2-40B4-BE49-F238E27FC236}">
                <a16:creationId xmlns:a16="http://schemas.microsoft.com/office/drawing/2014/main" id="{9D5CAB19-BEDE-41F5-A99E-38778FADB042}"/>
              </a:ext>
            </a:extLst>
          </p:cNvPr>
          <p:cNvSpPr>
            <a:spLocks noGrp="1" noChangeArrowheads="1"/>
          </p:cNvSpPr>
          <p:nvPr>
            <p:ph type="sldNum" sz="quarter" idx="12"/>
          </p:nvPr>
        </p:nvSpPr>
        <p:spPr>
          <a:ln/>
        </p:spPr>
        <p:txBody>
          <a:bodyPr/>
          <a:lstStyle>
            <a:lvl1pPr>
              <a:defRPr/>
            </a:lvl1pPr>
          </a:lstStyle>
          <a:p>
            <a:pPr>
              <a:defRPr/>
            </a:pPr>
            <a:fld id="{99FE031E-8069-475B-92F8-66A8C7EF8DB4}" type="slidenum">
              <a:rPr lang="en-US" altLang="en-US"/>
              <a:pPr>
                <a:defRPr/>
              </a:pPr>
              <a:t>‹nr.›</a:t>
            </a:fld>
            <a:endParaRPr lang="en-US" altLang="en-US">
              <a:solidFill>
                <a:schemeClr val="tx1"/>
              </a:solidFill>
            </a:endParaRPr>
          </a:p>
        </p:txBody>
      </p:sp>
    </p:spTree>
    <p:extLst>
      <p:ext uri="{BB962C8B-B14F-4D97-AF65-F5344CB8AC3E}">
        <p14:creationId xmlns:p14="http://schemas.microsoft.com/office/powerpoint/2010/main" val="929742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a:extLst>
              <a:ext uri="{FF2B5EF4-FFF2-40B4-BE49-F238E27FC236}">
                <a16:creationId xmlns:a16="http://schemas.microsoft.com/office/drawing/2014/main" id="{050BEFDF-46C4-9359-A10E-3FC5ADD9EAC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9EB7D752-1E9F-E1BF-1CE7-5B6193CC5496}"/>
              </a:ext>
            </a:extLst>
          </p:cNvPr>
          <p:cNvSpPr>
            <a:spLocks noGrp="1" noChangeArrowheads="1"/>
          </p:cNvSpPr>
          <p:nvPr>
            <p:ph type="ftr" sz="quarter" idx="11"/>
          </p:nvPr>
        </p:nvSpPr>
        <p:spPr>
          <a:ln/>
        </p:spPr>
        <p:txBody>
          <a:bodyPr/>
          <a:lstStyle>
            <a:lvl1pPr>
              <a:defRPr/>
            </a:lvl1pPr>
          </a:lstStyle>
          <a:p>
            <a:pPr>
              <a:defRPr/>
            </a:pPr>
            <a:r>
              <a:rPr lang="en-US"/>
              <a:t>Typ hier de footer</a:t>
            </a:r>
            <a:endParaRPr lang="en-US">
              <a:solidFill>
                <a:schemeClr val="tx1"/>
              </a:solidFill>
            </a:endParaRPr>
          </a:p>
        </p:txBody>
      </p:sp>
      <p:sp>
        <p:nvSpPr>
          <p:cNvPr id="6" name="Rectangle 6">
            <a:extLst>
              <a:ext uri="{FF2B5EF4-FFF2-40B4-BE49-F238E27FC236}">
                <a16:creationId xmlns:a16="http://schemas.microsoft.com/office/drawing/2014/main" id="{35A61C48-1A3A-8C0D-2E05-053921C101EC}"/>
              </a:ext>
            </a:extLst>
          </p:cNvPr>
          <p:cNvSpPr>
            <a:spLocks noGrp="1" noChangeArrowheads="1"/>
          </p:cNvSpPr>
          <p:nvPr>
            <p:ph type="sldNum" sz="quarter" idx="12"/>
          </p:nvPr>
        </p:nvSpPr>
        <p:spPr>
          <a:ln/>
        </p:spPr>
        <p:txBody>
          <a:bodyPr/>
          <a:lstStyle>
            <a:lvl1pPr>
              <a:defRPr/>
            </a:lvl1pPr>
          </a:lstStyle>
          <a:p>
            <a:fld id="{A24C8765-D970-EB4C-8CC3-F3D9BF3A3C42}" type="slidenum">
              <a:rPr lang="en-US" altLang="nl-NL"/>
              <a:pPr/>
              <a:t>‹nr.›</a:t>
            </a:fld>
            <a:endParaRPr lang="en-US" altLang="nl-NL">
              <a:solidFill>
                <a:schemeClr val="tx1"/>
              </a:solidFill>
            </a:endParaRPr>
          </a:p>
        </p:txBody>
      </p:sp>
    </p:spTree>
    <p:extLst>
      <p:ext uri="{BB962C8B-B14F-4D97-AF65-F5344CB8AC3E}">
        <p14:creationId xmlns:p14="http://schemas.microsoft.com/office/powerpoint/2010/main" val="31979975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9D8DCF7F-FAB9-4425-8905-FCC85584347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B6364A77-670B-41BB-A9F1-AA5884833EEB}"/>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7" name="Rectangle 6">
            <a:extLst>
              <a:ext uri="{FF2B5EF4-FFF2-40B4-BE49-F238E27FC236}">
                <a16:creationId xmlns:a16="http://schemas.microsoft.com/office/drawing/2014/main" id="{F15466F1-F5A3-46D8-B536-FC54CEF35569}"/>
              </a:ext>
            </a:extLst>
          </p:cNvPr>
          <p:cNvSpPr>
            <a:spLocks noGrp="1" noChangeArrowheads="1"/>
          </p:cNvSpPr>
          <p:nvPr>
            <p:ph type="sldNum" sz="quarter" idx="12"/>
          </p:nvPr>
        </p:nvSpPr>
        <p:spPr>
          <a:ln/>
        </p:spPr>
        <p:txBody>
          <a:bodyPr/>
          <a:lstStyle>
            <a:lvl1pPr>
              <a:defRPr/>
            </a:lvl1pPr>
          </a:lstStyle>
          <a:p>
            <a:pPr>
              <a:defRPr/>
            </a:pPr>
            <a:fld id="{3ED7494B-F57B-4676-A2C7-1EA4C2C7204F}" type="slidenum">
              <a:rPr lang="en-US" altLang="en-US"/>
              <a:pPr>
                <a:defRPr/>
              </a:pPr>
              <a:t>‹nr.›</a:t>
            </a:fld>
            <a:endParaRPr lang="en-US" altLang="en-US">
              <a:solidFill>
                <a:schemeClr val="tx1"/>
              </a:solidFill>
            </a:endParaRPr>
          </a:p>
        </p:txBody>
      </p:sp>
    </p:spTree>
    <p:extLst>
      <p:ext uri="{BB962C8B-B14F-4D97-AF65-F5344CB8AC3E}">
        <p14:creationId xmlns:p14="http://schemas.microsoft.com/office/powerpoint/2010/main" val="726165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034B37C-727F-48FE-BBDE-7136B98BDF3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6787FB36-3288-41BA-B1FC-9584659A4B28}"/>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6" name="Rectangle 6">
            <a:extLst>
              <a:ext uri="{FF2B5EF4-FFF2-40B4-BE49-F238E27FC236}">
                <a16:creationId xmlns:a16="http://schemas.microsoft.com/office/drawing/2014/main" id="{333222C0-2D3E-4964-A562-CF66D779D0FD}"/>
              </a:ext>
            </a:extLst>
          </p:cNvPr>
          <p:cNvSpPr>
            <a:spLocks noGrp="1" noChangeArrowheads="1"/>
          </p:cNvSpPr>
          <p:nvPr>
            <p:ph type="sldNum" sz="quarter" idx="12"/>
          </p:nvPr>
        </p:nvSpPr>
        <p:spPr>
          <a:ln/>
        </p:spPr>
        <p:txBody>
          <a:bodyPr/>
          <a:lstStyle>
            <a:lvl1pPr>
              <a:defRPr/>
            </a:lvl1pPr>
          </a:lstStyle>
          <a:p>
            <a:pPr>
              <a:defRPr/>
            </a:pPr>
            <a:fld id="{E6F3E25C-2DF6-4D47-9402-E172A98CB386}" type="slidenum">
              <a:rPr lang="en-US" altLang="en-US"/>
              <a:pPr>
                <a:defRPr/>
              </a:pPr>
              <a:t>‹nr.›</a:t>
            </a:fld>
            <a:endParaRPr lang="en-US" altLang="en-US">
              <a:solidFill>
                <a:schemeClr val="tx1"/>
              </a:solidFill>
            </a:endParaRPr>
          </a:p>
        </p:txBody>
      </p:sp>
    </p:spTree>
    <p:extLst>
      <p:ext uri="{BB962C8B-B14F-4D97-AF65-F5344CB8AC3E}">
        <p14:creationId xmlns:p14="http://schemas.microsoft.com/office/powerpoint/2010/main" val="38623176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350" y="1295400"/>
            <a:ext cx="1847850" cy="4572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1295400"/>
            <a:ext cx="5391150" cy="4572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5B6A2230-2C00-45EE-B9BE-4304F318AA1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186035F6-A5FB-431F-854B-0AFBB0D6EFE9}"/>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6" name="Rectangle 6">
            <a:extLst>
              <a:ext uri="{FF2B5EF4-FFF2-40B4-BE49-F238E27FC236}">
                <a16:creationId xmlns:a16="http://schemas.microsoft.com/office/drawing/2014/main" id="{AA9BD5B6-ADE1-44C2-999A-ABB024C45A07}"/>
              </a:ext>
            </a:extLst>
          </p:cNvPr>
          <p:cNvSpPr>
            <a:spLocks noGrp="1" noChangeArrowheads="1"/>
          </p:cNvSpPr>
          <p:nvPr>
            <p:ph type="sldNum" sz="quarter" idx="12"/>
          </p:nvPr>
        </p:nvSpPr>
        <p:spPr>
          <a:ln/>
        </p:spPr>
        <p:txBody>
          <a:bodyPr/>
          <a:lstStyle>
            <a:lvl1pPr>
              <a:defRPr/>
            </a:lvl1pPr>
          </a:lstStyle>
          <a:p>
            <a:pPr>
              <a:defRPr/>
            </a:pPr>
            <a:fld id="{224CA2C2-1C69-4B68-BE44-B2E275FD0B3E}" type="slidenum">
              <a:rPr lang="en-US" altLang="en-US"/>
              <a:pPr>
                <a:defRPr/>
              </a:pPr>
              <a:t>‹nr.›</a:t>
            </a:fld>
            <a:endParaRPr lang="en-US" altLang="en-US">
              <a:solidFill>
                <a:schemeClr val="tx1"/>
              </a:solidFill>
            </a:endParaRPr>
          </a:p>
        </p:txBody>
      </p:sp>
    </p:spTree>
    <p:extLst>
      <p:ext uri="{BB962C8B-B14F-4D97-AF65-F5344CB8AC3E}">
        <p14:creationId xmlns:p14="http://schemas.microsoft.com/office/powerpoint/2010/main" val="3603348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a:t>Titelstijl van model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tekststijl van het model te bewerken</a:t>
            </a:r>
          </a:p>
        </p:txBody>
      </p:sp>
      <p:sp>
        <p:nvSpPr>
          <p:cNvPr id="4" name="Rectangle 4">
            <a:extLst>
              <a:ext uri="{FF2B5EF4-FFF2-40B4-BE49-F238E27FC236}">
                <a16:creationId xmlns:a16="http://schemas.microsoft.com/office/drawing/2014/main" id="{2DFD4728-6C42-05D9-E14C-647C7BB63AF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4F0C7EF0-9EF2-2AC7-0024-4DFD93777B94}"/>
              </a:ext>
            </a:extLst>
          </p:cNvPr>
          <p:cNvSpPr>
            <a:spLocks noGrp="1" noChangeArrowheads="1"/>
          </p:cNvSpPr>
          <p:nvPr>
            <p:ph type="ftr" sz="quarter" idx="11"/>
          </p:nvPr>
        </p:nvSpPr>
        <p:spPr>
          <a:ln/>
        </p:spPr>
        <p:txBody>
          <a:bodyPr/>
          <a:lstStyle>
            <a:lvl1pPr>
              <a:defRPr/>
            </a:lvl1pPr>
          </a:lstStyle>
          <a:p>
            <a:pPr>
              <a:defRPr/>
            </a:pPr>
            <a:r>
              <a:rPr lang="en-US"/>
              <a:t>Typ hier de footer</a:t>
            </a:r>
            <a:endParaRPr lang="en-US">
              <a:solidFill>
                <a:schemeClr val="tx1"/>
              </a:solidFill>
            </a:endParaRPr>
          </a:p>
        </p:txBody>
      </p:sp>
      <p:sp>
        <p:nvSpPr>
          <p:cNvPr id="6" name="Rectangle 6">
            <a:extLst>
              <a:ext uri="{FF2B5EF4-FFF2-40B4-BE49-F238E27FC236}">
                <a16:creationId xmlns:a16="http://schemas.microsoft.com/office/drawing/2014/main" id="{11DB60FF-CE49-F590-75B5-CD9A4502FD88}"/>
              </a:ext>
            </a:extLst>
          </p:cNvPr>
          <p:cNvSpPr>
            <a:spLocks noGrp="1" noChangeArrowheads="1"/>
          </p:cNvSpPr>
          <p:nvPr>
            <p:ph type="sldNum" sz="quarter" idx="12"/>
          </p:nvPr>
        </p:nvSpPr>
        <p:spPr>
          <a:ln/>
        </p:spPr>
        <p:txBody>
          <a:bodyPr/>
          <a:lstStyle>
            <a:lvl1pPr>
              <a:defRPr/>
            </a:lvl1pPr>
          </a:lstStyle>
          <a:p>
            <a:fld id="{4BAC16FF-E34D-324A-B558-C9B0535C3371}" type="slidenum">
              <a:rPr lang="en-US" altLang="nl-NL"/>
              <a:pPr/>
              <a:t>‹nr.›</a:t>
            </a:fld>
            <a:endParaRPr lang="en-US" altLang="nl-NL">
              <a:solidFill>
                <a:schemeClr val="tx1"/>
              </a:solidFill>
            </a:endParaRPr>
          </a:p>
        </p:txBody>
      </p:sp>
    </p:spTree>
    <p:extLst>
      <p:ext uri="{BB962C8B-B14F-4D97-AF65-F5344CB8AC3E}">
        <p14:creationId xmlns:p14="http://schemas.microsoft.com/office/powerpoint/2010/main" val="2448051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sz="half" idx="1"/>
          </p:nvPr>
        </p:nvSpPr>
        <p:spPr>
          <a:xfrm>
            <a:off x="685800" y="2514600"/>
            <a:ext cx="3619500"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457700" y="2514600"/>
            <a:ext cx="3619500"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
            <a:extLst>
              <a:ext uri="{FF2B5EF4-FFF2-40B4-BE49-F238E27FC236}">
                <a16:creationId xmlns:a16="http://schemas.microsoft.com/office/drawing/2014/main" id="{1E15A114-D90D-526D-2C0F-5419DA96AF86}"/>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DF880BCF-CBF6-5E3A-2A75-84DFCC504687}"/>
              </a:ext>
            </a:extLst>
          </p:cNvPr>
          <p:cNvSpPr>
            <a:spLocks noGrp="1" noChangeArrowheads="1"/>
          </p:cNvSpPr>
          <p:nvPr>
            <p:ph type="ftr" sz="quarter" idx="11"/>
          </p:nvPr>
        </p:nvSpPr>
        <p:spPr>
          <a:ln/>
        </p:spPr>
        <p:txBody>
          <a:bodyPr/>
          <a:lstStyle>
            <a:lvl1pPr>
              <a:defRPr/>
            </a:lvl1pPr>
          </a:lstStyle>
          <a:p>
            <a:pPr>
              <a:defRPr/>
            </a:pPr>
            <a:r>
              <a:rPr lang="en-US"/>
              <a:t>Typ hier de footer</a:t>
            </a:r>
            <a:endParaRPr lang="en-US">
              <a:solidFill>
                <a:schemeClr val="tx1"/>
              </a:solidFill>
            </a:endParaRPr>
          </a:p>
        </p:txBody>
      </p:sp>
      <p:sp>
        <p:nvSpPr>
          <p:cNvPr id="7" name="Rectangle 6">
            <a:extLst>
              <a:ext uri="{FF2B5EF4-FFF2-40B4-BE49-F238E27FC236}">
                <a16:creationId xmlns:a16="http://schemas.microsoft.com/office/drawing/2014/main" id="{FE33C18C-29BE-9361-579D-A13296A72254}"/>
              </a:ext>
            </a:extLst>
          </p:cNvPr>
          <p:cNvSpPr>
            <a:spLocks noGrp="1" noChangeArrowheads="1"/>
          </p:cNvSpPr>
          <p:nvPr>
            <p:ph type="sldNum" sz="quarter" idx="12"/>
          </p:nvPr>
        </p:nvSpPr>
        <p:spPr>
          <a:ln/>
        </p:spPr>
        <p:txBody>
          <a:bodyPr/>
          <a:lstStyle>
            <a:lvl1pPr>
              <a:defRPr/>
            </a:lvl1pPr>
          </a:lstStyle>
          <a:p>
            <a:fld id="{DAC6B8BD-7C30-0040-8271-388A0346B243}" type="slidenum">
              <a:rPr lang="en-US" altLang="nl-NL"/>
              <a:pPr/>
              <a:t>‹nr.›</a:t>
            </a:fld>
            <a:endParaRPr lang="en-US" altLang="nl-NL">
              <a:solidFill>
                <a:schemeClr val="tx1"/>
              </a:solidFill>
            </a:endParaRPr>
          </a:p>
        </p:txBody>
      </p:sp>
    </p:spTree>
    <p:extLst>
      <p:ext uri="{BB962C8B-B14F-4D97-AF65-F5344CB8AC3E}">
        <p14:creationId xmlns:p14="http://schemas.microsoft.com/office/powerpoint/2010/main" val="2702728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Titelstijl van model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4">
            <a:extLst>
              <a:ext uri="{FF2B5EF4-FFF2-40B4-BE49-F238E27FC236}">
                <a16:creationId xmlns:a16="http://schemas.microsoft.com/office/drawing/2014/main" id="{74E1F1C1-E542-DF9D-A3AB-1AA14F3C201A}"/>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55ADC1E0-4945-B41C-02D4-19CEB10EBC7C}"/>
              </a:ext>
            </a:extLst>
          </p:cNvPr>
          <p:cNvSpPr>
            <a:spLocks noGrp="1" noChangeArrowheads="1"/>
          </p:cNvSpPr>
          <p:nvPr>
            <p:ph type="ftr" sz="quarter" idx="11"/>
          </p:nvPr>
        </p:nvSpPr>
        <p:spPr>
          <a:ln/>
        </p:spPr>
        <p:txBody>
          <a:bodyPr/>
          <a:lstStyle>
            <a:lvl1pPr>
              <a:defRPr/>
            </a:lvl1pPr>
          </a:lstStyle>
          <a:p>
            <a:pPr>
              <a:defRPr/>
            </a:pPr>
            <a:r>
              <a:rPr lang="en-US"/>
              <a:t>Typ hier de footer</a:t>
            </a:r>
            <a:endParaRPr lang="en-US">
              <a:solidFill>
                <a:schemeClr val="tx1"/>
              </a:solidFill>
            </a:endParaRPr>
          </a:p>
        </p:txBody>
      </p:sp>
      <p:sp>
        <p:nvSpPr>
          <p:cNvPr id="9" name="Rectangle 6">
            <a:extLst>
              <a:ext uri="{FF2B5EF4-FFF2-40B4-BE49-F238E27FC236}">
                <a16:creationId xmlns:a16="http://schemas.microsoft.com/office/drawing/2014/main" id="{FF63E437-9882-9C72-DE0A-EE8EE9C5BF87}"/>
              </a:ext>
            </a:extLst>
          </p:cNvPr>
          <p:cNvSpPr>
            <a:spLocks noGrp="1" noChangeArrowheads="1"/>
          </p:cNvSpPr>
          <p:nvPr>
            <p:ph type="sldNum" sz="quarter" idx="12"/>
          </p:nvPr>
        </p:nvSpPr>
        <p:spPr>
          <a:ln/>
        </p:spPr>
        <p:txBody>
          <a:bodyPr/>
          <a:lstStyle>
            <a:lvl1pPr>
              <a:defRPr/>
            </a:lvl1pPr>
          </a:lstStyle>
          <a:p>
            <a:fld id="{B79572F5-43BC-2E43-BED0-48156956CE1B}" type="slidenum">
              <a:rPr lang="en-US" altLang="nl-NL"/>
              <a:pPr/>
              <a:t>‹nr.›</a:t>
            </a:fld>
            <a:endParaRPr lang="en-US" altLang="nl-NL">
              <a:solidFill>
                <a:schemeClr val="tx1"/>
              </a:solidFill>
            </a:endParaRPr>
          </a:p>
        </p:txBody>
      </p:sp>
    </p:spTree>
    <p:extLst>
      <p:ext uri="{BB962C8B-B14F-4D97-AF65-F5344CB8AC3E}">
        <p14:creationId xmlns:p14="http://schemas.microsoft.com/office/powerpoint/2010/main" val="83656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Rectangle 4">
            <a:extLst>
              <a:ext uri="{FF2B5EF4-FFF2-40B4-BE49-F238E27FC236}">
                <a16:creationId xmlns:a16="http://schemas.microsoft.com/office/drawing/2014/main" id="{CD8A59CC-11D2-8E14-7AD4-DE34E238A31F}"/>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91C565D6-A2D8-F4AC-59ED-ECD22048D59F}"/>
              </a:ext>
            </a:extLst>
          </p:cNvPr>
          <p:cNvSpPr>
            <a:spLocks noGrp="1" noChangeArrowheads="1"/>
          </p:cNvSpPr>
          <p:nvPr>
            <p:ph type="ftr" sz="quarter" idx="11"/>
          </p:nvPr>
        </p:nvSpPr>
        <p:spPr>
          <a:ln/>
        </p:spPr>
        <p:txBody>
          <a:bodyPr/>
          <a:lstStyle>
            <a:lvl1pPr>
              <a:defRPr/>
            </a:lvl1pPr>
          </a:lstStyle>
          <a:p>
            <a:pPr>
              <a:defRPr/>
            </a:pPr>
            <a:r>
              <a:rPr lang="en-US"/>
              <a:t>Typ hier de footer</a:t>
            </a:r>
            <a:endParaRPr lang="en-US">
              <a:solidFill>
                <a:schemeClr val="tx1"/>
              </a:solidFill>
            </a:endParaRPr>
          </a:p>
        </p:txBody>
      </p:sp>
      <p:sp>
        <p:nvSpPr>
          <p:cNvPr id="5" name="Rectangle 6">
            <a:extLst>
              <a:ext uri="{FF2B5EF4-FFF2-40B4-BE49-F238E27FC236}">
                <a16:creationId xmlns:a16="http://schemas.microsoft.com/office/drawing/2014/main" id="{9A28525F-9E46-03C5-8916-4D3C4152BF06}"/>
              </a:ext>
            </a:extLst>
          </p:cNvPr>
          <p:cNvSpPr>
            <a:spLocks noGrp="1" noChangeArrowheads="1"/>
          </p:cNvSpPr>
          <p:nvPr>
            <p:ph type="sldNum" sz="quarter" idx="12"/>
          </p:nvPr>
        </p:nvSpPr>
        <p:spPr>
          <a:ln/>
        </p:spPr>
        <p:txBody>
          <a:bodyPr/>
          <a:lstStyle>
            <a:lvl1pPr>
              <a:defRPr/>
            </a:lvl1pPr>
          </a:lstStyle>
          <a:p>
            <a:fld id="{9A01E372-2D37-FC40-8E61-8B594C9A63B9}" type="slidenum">
              <a:rPr lang="en-US" altLang="nl-NL"/>
              <a:pPr/>
              <a:t>‹nr.›</a:t>
            </a:fld>
            <a:endParaRPr lang="en-US" altLang="nl-NL">
              <a:solidFill>
                <a:schemeClr val="tx1"/>
              </a:solidFill>
            </a:endParaRPr>
          </a:p>
        </p:txBody>
      </p:sp>
    </p:spTree>
    <p:extLst>
      <p:ext uri="{BB962C8B-B14F-4D97-AF65-F5344CB8AC3E}">
        <p14:creationId xmlns:p14="http://schemas.microsoft.com/office/powerpoint/2010/main" val="1008476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2EB63BA-01AA-7C8E-DA66-41A2D1EFEEFB}"/>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90125B06-CADC-536E-9046-BAAC500D42EC}"/>
              </a:ext>
            </a:extLst>
          </p:cNvPr>
          <p:cNvSpPr>
            <a:spLocks noGrp="1" noChangeArrowheads="1"/>
          </p:cNvSpPr>
          <p:nvPr>
            <p:ph type="ftr" sz="quarter" idx="11"/>
          </p:nvPr>
        </p:nvSpPr>
        <p:spPr>
          <a:ln/>
        </p:spPr>
        <p:txBody>
          <a:bodyPr/>
          <a:lstStyle>
            <a:lvl1pPr>
              <a:defRPr/>
            </a:lvl1pPr>
          </a:lstStyle>
          <a:p>
            <a:pPr>
              <a:defRPr/>
            </a:pPr>
            <a:r>
              <a:rPr lang="en-US"/>
              <a:t>Typ hier de footer</a:t>
            </a:r>
            <a:endParaRPr lang="en-US">
              <a:solidFill>
                <a:schemeClr val="tx1"/>
              </a:solidFill>
            </a:endParaRPr>
          </a:p>
        </p:txBody>
      </p:sp>
      <p:sp>
        <p:nvSpPr>
          <p:cNvPr id="4" name="Rectangle 6">
            <a:extLst>
              <a:ext uri="{FF2B5EF4-FFF2-40B4-BE49-F238E27FC236}">
                <a16:creationId xmlns:a16="http://schemas.microsoft.com/office/drawing/2014/main" id="{5A78C1C9-0F8C-DF1D-3BE3-93187B79BCCD}"/>
              </a:ext>
            </a:extLst>
          </p:cNvPr>
          <p:cNvSpPr>
            <a:spLocks noGrp="1" noChangeArrowheads="1"/>
          </p:cNvSpPr>
          <p:nvPr>
            <p:ph type="sldNum" sz="quarter" idx="12"/>
          </p:nvPr>
        </p:nvSpPr>
        <p:spPr>
          <a:ln/>
        </p:spPr>
        <p:txBody>
          <a:bodyPr/>
          <a:lstStyle>
            <a:lvl1pPr>
              <a:defRPr/>
            </a:lvl1pPr>
          </a:lstStyle>
          <a:p>
            <a:fld id="{2EE42E10-F8B4-E142-B8D1-89FB6B9C59C9}" type="slidenum">
              <a:rPr lang="en-US" altLang="nl-NL"/>
              <a:pPr/>
              <a:t>‹nr.›</a:t>
            </a:fld>
            <a:endParaRPr lang="en-US" altLang="nl-NL">
              <a:solidFill>
                <a:schemeClr val="tx1"/>
              </a:solidFill>
            </a:endParaRPr>
          </a:p>
        </p:txBody>
      </p:sp>
    </p:spTree>
    <p:extLst>
      <p:ext uri="{BB962C8B-B14F-4D97-AF65-F5344CB8AC3E}">
        <p14:creationId xmlns:p14="http://schemas.microsoft.com/office/powerpoint/2010/main" val="3689015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Titelstijl van model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tekststijl van het model te bewerken</a:t>
            </a:r>
          </a:p>
        </p:txBody>
      </p:sp>
      <p:sp>
        <p:nvSpPr>
          <p:cNvPr id="5" name="Rectangle 4">
            <a:extLst>
              <a:ext uri="{FF2B5EF4-FFF2-40B4-BE49-F238E27FC236}">
                <a16:creationId xmlns:a16="http://schemas.microsoft.com/office/drawing/2014/main" id="{FFA0D22A-6B71-0F5F-28E9-9F06CEF03A0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60C2D94-900E-CE98-34EB-9682143B3911}"/>
              </a:ext>
            </a:extLst>
          </p:cNvPr>
          <p:cNvSpPr>
            <a:spLocks noGrp="1" noChangeArrowheads="1"/>
          </p:cNvSpPr>
          <p:nvPr>
            <p:ph type="ftr" sz="quarter" idx="11"/>
          </p:nvPr>
        </p:nvSpPr>
        <p:spPr>
          <a:ln/>
        </p:spPr>
        <p:txBody>
          <a:bodyPr/>
          <a:lstStyle>
            <a:lvl1pPr>
              <a:defRPr/>
            </a:lvl1pPr>
          </a:lstStyle>
          <a:p>
            <a:pPr>
              <a:defRPr/>
            </a:pPr>
            <a:r>
              <a:rPr lang="en-US"/>
              <a:t>Typ hier de footer</a:t>
            </a:r>
            <a:endParaRPr lang="en-US">
              <a:solidFill>
                <a:schemeClr val="tx1"/>
              </a:solidFill>
            </a:endParaRPr>
          </a:p>
        </p:txBody>
      </p:sp>
      <p:sp>
        <p:nvSpPr>
          <p:cNvPr id="7" name="Rectangle 6">
            <a:extLst>
              <a:ext uri="{FF2B5EF4-FFF2-40B4-BE49-F238E27FC236}">
                <a16:creationId xmlns:a16="http://schemas.microsoft.com/office/drawing/2014/main" id="{131C8246-8338-9D74-72A1-741C5E9B081E}"/>
              </a:ext>
            </a:extLst>
          </p:cNvPr>
          <p:cNvSpPr>
            <a:spLocks noGrp="1" noChangeArrowheads="1"/>
          </p:cNvSpPr>
          <p:nvPr>
            <p:ph type="sldNum" sz="quarter" idx="12"/>
          </p:nvPr>
        </p:nvSpPr>
        <p:spPr>
          <a:ln/>
        </p:spPr>
        <p:txBody>
          <a:bodyPr/>
          <a:lstStyle>
            <a:lvl1pPr>
              <a:defRPr/>
            </a:lvl1pPr>
          </a:lstStyle>
          <a:p>
            <a:fld id="{87007BD4-6A42-7440-A8E7-8CF2B3D8F0EA}" type="slidenum">
              <a:rPr lang="en-US" altLang="nl-NL"/>
              <a:pPr/>
              <a:t>‹nr.›</a:t>
            </a:fld>
            <a:endParaRPr lang="en-US" altLang="nl-NL">
              <a:solidFill>
                <a:schemeClr val="tx1"/>
              </a:solidFill>
            </a:endParaRPr>
          </a:p>
        </p:txBody>
      </p:sp>
    </p:spTree>
    <p:extLst>
      <p:ext uri="{BB962C8B-B14F-4D97-AF65-F5344CB8AC3E}">
        <p14:creationId xmlns:p14="http://schemas.microsoft.com/office/powerpoint/2010/main" val="3639960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Titelstijl van model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tekststijl van het model te bewerken</a:t>
            </a:r>
          </a:p>
        </p:txBody>
      </p:sp>
      <p:sp>
        <p:nvSpPr>
          <p:cNvPr id="5" name="Rectangle 4">
            <a:extLst>
              <a:ext uri="{FF2B5EF4-FFF2-40B4-BE49-F238E27FC236}">
                <a16:creationId xmlns:a16="http://schemas.microsoft.com/office/drawing/2014/main" id="{07309271-2C0D-6312-F44B-BDED7B206A1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928FABCF-61A0-A71C-47EC-51CB5C79856D}"/>
              </a:ext>
            </a:extLst>
          </p:cNvPr>
          <p:cNvSpPr>
            <a:spLocks noGrp="1" noChangeArrowheads="1"/>
          </p:cNvSpPr>
          <p:nvPr>
            <p:ph type="ftr" sz="quarter" idx="11"/>
          </p:nvPr>
        </p:nvSpPr>
        <p:spPr>
          <a:ln/>
        </p:spPr>
        <p:txBody>
          <a:bodyPr/>
          <a:lstStyle>
            <a:lvl1pPr>
              <a:defRPr/>
            </a:lvl1pPr>
          </a:lstStyle>
          <a:p>
            <a:pPr>
              <a:defRPr/>
            </a:pPr>
            <a:r>
              <a:rPr lang="en-US"/>
              <a:t>Typ hier de footer</a:t>
            </a:r>
            <a:endParaRPr lang="en-US">
              <a:solidFill>
                <a:schemeClr val="tx1"/>
              </a:solidFill>
            </a:endParaRPr>
          </a:p>
        </p:txBody>
      </p:sp>
      <p:sp>
        <p:nvSpPr>
          <p:cNvPr id="7" name="Rectangle 6">
            <a:extLst>
              <a:ext uri="{FF2B5EF4-FFF2-40B4-BE49-F238E27FC236}">
                <a16:creationId xmlns:a16="http://schemas.microsoft.com/office/drawing/2014/main" id="{608F33AB-E3CB-6E6E-276B-CF5251CC2DFB}"/>
              </a:ext>
            </a:extLst>
          </p:cNvPr>
          <p:cNvSpPr>
            <a:spLocks noGrp="1" noChangeArrowheads="1"/>
          </p:cNvSpPr>
          <p:nvPr>
            <p:ph type="sldNum" sz="quarter" idx="12"/>
          </p:nvPr>
        </p:nvSpPr>
        <p:spPr>
          <a:ln/>
        </p:spPr>
        <p:txBody>
          <a:bodyPr/>
          <a:lstStyle>
            <a:lvl1pPr>
              <a:defRPr/>
            </a:lvl1pPr>
          </a:lstStyle>
          <a:p>
            <a:fld id="{D00A5B4F-A67E-4F48-8D26-A115AEA9FE42}" type="slidenum">
              <a:rPr lang="en-US" altLang="nl-NL"/>
              <a:pPr/>
              <a:t>‹nr.›</a:t>
            </a:fld>
            <a:endParaRPr lang="en-US" altLang="nl-NL">
              <a:solidFill>
                <a:schemeClr val="tx1"/>
              </a:solidFill>
            </a:endParaRPr>
          </a:p>
        </p:txBody>
      </p:sp>
    </p:spTree>
    <p:extLst>
      <p:ext uri="{BB962C8B-B14F-4D97-AF65-F5344CB8AC3E}">
        <p14:creationId xmlns:p14="http://schemas.microsoft.com/office/powerpoint/2010/main" val="3219674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64D1DC4-5606-FD47-4B69-FEA9B9A37066}"/>
              </a:ext>
            </a:extLst>
          </p:cNvPr>
          <p:cNvSpPr>
            <a:spLocks noGrp="1" noChangeArrowheads="1"/>
          </p:cNvSpPr>
          <p:nvPr>
            <p:ph type="title"/>
          </p:nvPr>
        </p:nvSpPr>
        <p:spPr bwMode="auto">
          <a:xfrm>
            <a:off x="685800" y="1295400"/>
            <a:ext cx="7391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nl-NL"/>
              <a:t>Titelstijl van model bewerken</a:t>
            </a:r>
          </a:p>
        </p:txBody>
      </p:sp>
      <p:sp>
        <p:nvSpPr>
          <p:cNvPr id="1027" name="Rectangle 3">
            <a:extLst>
              <a:ext uri="{FF2B5EF4-FFF2-40B4-BE49-F238E27FC236}">
                <a16:creationId xmlns:a16="http://schemas.microsoft.com/office/drawing/2014/main" id="{03A9CA7E-E981-5A58-768A-1F5BEFEC4108}"/>
              </a:ext>
            </a:extLst>
          </p:cNvPr>
          <p:cNvSpPr>
            <a:spLocks noGrp="1" noChangeArrowheads="1"/>
          </p:cNvSpPr>
          <p:nvPr>
            <p:ph type="body" idx="1"/>
          </p:nvPr>
        </p:nvSpPr>
        <p:spPr bwMode="auto">
          <a:xfrm>
            <a:off x="685800" y="2514600"/>
            <a:ext cx="73914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nl-NL"/>
              <a:t>Klik om de tekststijl van het model te bewerken</a:t>
            </a:r>
          </a:p>
          <a:p>
            <a:pPr lvl="1"/>
            <a:r>
              <a:rPr lang="en-US" altLang="nl-NL"/>
              <a:t>Tweede niveau</a:t>
            </a:r>
          </a:p>
          <a:p>
            <a:pPr lvl="2"/>
            <a:r>
              <a:rPr lang="en-US" altLang="nl-NL"/>
              <a:t>Derde niveau</a:t>
            </a:r>
          </a:p>
          <a:p>
            <a:pPr lvl="3"/>
            <a:r>
              <a:rPr lang="en-US" altLang="nl-NL"/>
              <a:t>Vierde niveau</a:t>
            </a:r>
          </a:p>
          <a:p>
            <a:pPr lvl="4"/>
            <a:r>
              <a:rPr lang="en-US" altLang="nl-NL"/>
              <a:t>Vijfde niveau</a:t>
            </a:r>
          </a:p>
        </p:txBody>
      </p:sp>
      <p:sp>
        <p:nvSpPr>
          <p:cNvPr id="1028" name="Rectangle 4">
            <a:extLst>
              <a:ext uri="{FF2B5EF4-FFF2-40B4-BE49-F238E27FC236}">
                <a16:creationId xmlns:a16="http://schemas.microsoft.com/office/drawing/2014/main" id="{40AAA675-9E0D-5E48-A9C3-ED1B8CBD998F}"/>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FAA26D3D-D897-4be2-8F04-BA451C77F1D7}"/>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eaLnBrk="1" hangingPunct="1">
              <a:defRPr sz="1400">
                <a:latin typeface="Arial" charset="0"/>
                <a:ea typeface="ＭＳ Ｐゴシック" charset="0"/>
                <a:cs typeface="+mn-cs"/>
              </a:defRPr>
            </a:lvl1pPr>
          </a:lstStyle>
          <a:p>
            <a:pPr>
              <a:defRPr/>
            </a:pPr>
            <a:endParaRPr lang="en-US"/>
          </a:p>
        </p:txBody>
      </p:sp>
      <p:sp>
        <p:nvSpPr>
          <p:cNvPr id="1029" name="Rectangle 5">
            <a:extLst>
              <a:ext uri="{FF2B5EF4-FFF2-40B4-BE49-F238E27FC236}">
                <a16:creationId xmlns:a16="http://schemas.microsoft.com/office/drawing/2014/main" id="{7D0A9E0A-A63A-9E42-9E34-A3C38FE39271}"/>
              </a:ext>
            </a:extLst>
          </p:cNvPr>
          <p:cNvSpPr>
            <a:spLocks noGrp="1" noChangeArrowheads="1"/>
          </p:cNvSpPr>
          <p:nvPr>
            <p:ph type="ftr" sz="quarter" idx="3"/>
          </p:nvPr>
        </p:nvSpPr>
        <p:spPr bwMode="auto">
          <a:xfrm>
            <a:off x="5334000" y="6324600"/>
            <a:ext cx="2438400" cy="304800"/>
          </a:xfrm>
          <a:prstGeom prst="rect">
            <a:avLst/>
          </a:prstGeom>
          <a:noFill/>
          <a:ln>
            <a:noFill/>
          </a:ln>
          <a:effectLst/>
          <a:extLst>
            <a:ext uri="{FAA26D3D-D897-4be2-8F04-BA451C77F1D7}"/>
            <a:ext uri="{909E8E84-426E-40dd-AFC4-6F175D3DCCD1}"/>
            <a:ext uri="{91240B29-F687-4f45-9708-019B960494DF}"/>
            <a:ext uri="{AF507438-7753-43e0-B8FC-AC1667EBCBE1}"/>
          </a:extLst>
        </p:spPr>
        <p:txBody>
          <a:bodyPr vert="horz" wrap="square" lIns="0" tIns="0" rIns="0" bIns="0" numCol="1" anchor="t" anchorCtr="0" compatLnSpc="1">
            <a:prstTxWarp prst="textNoShape">
              <a:avLst/>
            </a:prstTxWarp>
          </a:bodyPr>
          <a:lstStyle>
            <a:lvl1pPr eaLnBrk="1" hangingPunct="1">
              <a:defRPr sz="1000">
                <a:solidFill>
                  <a:srgbClr val="BEB511"/>
                </a:solidFill>
                <a:latin typeface="Arial" charset="0"/>
                <a:ea typeface="ＭＳ Ｐゴシック" charset="0"/>
                <a:cs typeface="+mn-cs"/>
              </a:defRPr>
            </a:lvl1pPr>
          </a:lstStyle>
          <a:p>
            <a:pPr>
              <a:defRPr/>
            </a:pPr>
            <a:r>
              <a:rPr lang="en-US"/>
              <a:t>Typ hier de footer</a:t>
            </a:r>
            <a:endParaRPr lang="en-US">
              <a:solidFill>
                <a:schemeClr val="tx1"/>
              </a:solidFill>
            </a:endParaRPr>
          </a:p>
        </p:txBody>
      </p:sp>
      <p:sp>
        <p:nvSpPr>
          <p:cNvPr id="1030" name="Rectangle 6">
            <a:extLst>
              <a:ext uri="{FF2B5EF4-FFF2-40B4-BE49-F238E27FC236}">
                <a16:creationId xmlns:a16="http://schemas.microsoft.com/office/drawing/2014/main" id="{E0AE2952-502D-E24F-9424-004646A5A266}"/>
              </a:ext>
            </a:extLst>
          </p:cNvPr>
          <p:cNvSpPr>
            <a:spLocks noGrp="1" noChangeArrowheads="1"/>
          </p:cNvSpPr>
          <p:nvPr>
            <p:ph type="sldNum" sz="quarter" idx="4"/>
          </p:nvPr>
        </p:nvSpPr>
        <p:spPr bwMode="auto">
          <a:xfrm>
            <a:off x="8001000" y="6324600"/>
            <a:ext cx="533400" cy="396875"/>
          </a:xfrm>
          <a:prstGeom prst="rect">
            <a:avLst/>
          </a:prstGeom>
          <a:noFill/>
          <a:ln>
            <a:noFill/>
          </a:ln>
          <a:effectLst/>
          <a:extLst>
            <a:ext uri="{FAA26D3D-D897-4be2-8F04-BA451C77F1D7}"/>
            <a:ext uri="{909E8E84-426E-40dd-AFC4-6F175D3DCCD1}"/>
            <a:ext uri="{91240B29-F687-4f45-9708-019B960494DF}"/>
            <a:ext uri="{AF507438-7753-43e0-B8FC-AC1667EBCBE1}"/>
          </a:extLst>
        </p:spPr>
        <p:txBody>
          <a:bodyPr vert="horz" wrap="square" lIns="0" tIns="0" rIns="0" bIns="0" numCol="1" anchor="t" anchorCtr="0" compatLnSpc="1">
            <a:prstTxWarp prst="textNoShape">
              <a:avLst/>
            </a:prstTxWarp>
          </a:bodyPr>
          <a:lstStyle>
            <a:lvl1pPr eaLnBrk="1" hangingPunct="1">
              <a:defRPr sz="1000">
                <a:solidFill>
                  <a:srgbClr val="BEB511"/>
                </a:solidFill>
              </a:defRPr>
            </a:lvl1pPr>
          </a:lstStyle>
          <a:p>
            <a:fld id="{D6746E64-5324-8948-8363-9312F4D1B5A8}" type="slidenum">
              <a:rPr lang="en-US" altLang="nl-NL"/>
              <a:pPr/>
              <a:t>‹nr.›</a:t>
            </a:fld>
            <a:endParaRPr lang="en-US" altLang="nl-NL">
              <a:solidFill>
                <a:schemeClr val="tx1"/>
              </a:solidFill>
            </a:endParaRPr>
          </a:p>
        </p:txBody>
      </p:sp>
      <p:sp>
        <p:nvSpPr>
          <p:cNvPr id="1031" name="Line 7">
            <a:extLst>
              <a:ext uri="{FF2B5EF4-FFF2-40B4-BE49-F238E27FC236}">
                <a16:creationId xmlns:a16="http://schemas.microsoft.com/office/drawing/2014/main" id="{EF797FD9-B7E0-3342-1909-612C93983E69}"/>
              </a:ext>
            </a:extLst>
          </p:cNvPr>
          <p:cNvSpPr>
            <a:spLocks noChangeShapeType="1"/>
          </p:cNvSpPr>
          <p:nvPr/>
        </p:nvSpPr>
        <p:spPr bwMode="auto">
          <a:xfrm>
            <a:off x="7924800" y="6248400"/>
            <a:ext cx="0" cy="304800"/>
          </a:xfrm>
          <a:prstGeom prst="line">
            <a:avLst/>
          </a:prstGeom>
          <a:noFill/>
          <a:ln w="9525">
            <a:solidFill>
              <a:srgbClr val="BEB511"/>
            </a:solidFill>
            <a:round/>
            <a:headEnd/>
            <a:tailEnd/>
          </a:ln>
          <a:extLst>
            <a:ext uri="{909E8E84-426E-40DD-AFC4-6F175D3DCCD1}">
              <a14:hiddenFill xmlns:a14="http://schemas.microsoft.com/office/drawing/2010/main">
                <a:noFill/>
              </a14:hiddenFill>
            </a:ext>
          </a:extLst>
        </p:spPr>
        <p:txBody>
          <a:bodyPr wrap="none" anchor="ctr"/>
          <a:lstStyle/>
          <a:p>
            <a:endParaRPr lang="nl-NL"/>
          </a:p>
        </p:txBody>
      </p:sp>
      <p:sp>
        <p:nvSpPr>
          <p:cNvPr id="1032" name="Line 8">
            <a:extLst>
              <a:ext uri="{FF2B5EF4-FFF2-40B4-BE49-F238E27FC236}">
                <a16:creationId xmlns:a16="http://schemas.microsoft.com/office/drawing/2014/main" id="{2D68B3CC-5C0F-2045-7AF6-58ADCFAFBAB0}"/>
              </a:ext>
            </a:extLst>
          </p:cNvPr>
          <p:cNvSpPr>
            <a:spLocks noChangeShapeType="1"/>
          </p:cNvSpPr>
          <p:nvPr/>
        </p:nvSpPr>
        <p:spPr bwMode="auto">
          <a:xfrm>
            <a:off x="5257800" y="6248400"/>
            <a:ext cx="0" cy="304800"/>
          </a:xfrm>
          <a:prstGeom prst="line">
            <a:avLst/>
          </a:prstGeom>
          <a:noFill/>
          <a:ln w="9525">
            <a:solidFill>
              <a:srgbClr val="BEB511"/>
            </a:solidFill>
            <a:round/>
            <a:headEnd/>
            <a:tailEnd/>
          </a:ln>
          <a:extLst>
            <a:ext uri="{909E8E84-426E-40DD-AFC4-6F175D3DCCD1}">
              <a14:hiddenFill xmlns:a14="http://schemas.microsoft.com/office/drawing/2010/main">
                <a:noFill/>
              </a14:hiddenFill>
            </a:ext>
          </a:extLst>
        </p:spPr>
        <p:txBody>
          <a:bodyPr wrap="none" anchor="ctr"/>
          <a:lstStyle/>
          <a:p>
            <a:endParaRPr lang="nl-NL"/>
          </a:p>
        </p:txBody>
      </p:sp>
    </p:spTree>
  </p:cSld>
  <p:clrMap bg1="lt1" tx1="dk1" bg2="lt2" tx2="dk2" accent1="accent1" accent2="accent2" accent3="accent3" accent4="accent4" accent5="accent5" accent6="accent6" hlink="hlink" folHlink="folHlink"/>
  <p:sldLayoutIdLst>
    <p:sldLayoutId id="2147484391" r:id="rId1"/>
    <p:sldLayoutId id="2147484381" r:id="rId2"/>
    <p:sldLayoutId id="2147484382" r:id="rId3"/>
    <p:sldLayoutId id="2147484383" r:id="rId4"/>
    <p:sldLayoutId id="2147484384" r:id="rId5"/>
    <p:sldLayoutId id="2147484385" r:id="rId6"/>
    <p:sldLayoutId id="2147484386" r:id="rId7"/>
    <p:sldLayoutId id="2147484387" r:id="rId8"/>
    <p:sldLayoutId id="2147484388" r:id="rId9"/>
    <p:sldLayoutId id="2147484389" r:id="rId10"/>
    <p:sldLayoutId id="2147484390" r:id="rId11"/>
  </p:sldLayoutIdLst>
  <p:hf hdr="0" dt="0"/>
  <p:txStyles>
    <p:titleStyle>
      <a:lvl1pPr algn="l" rtl="0" eaLnBrk="0" fontAlgn="base" hangingPunct="0">
        <a:spcBef>
          <a:spcPct val="0"/>
        </a:spcBef>
        <a:spcAft>
          <a:spcPct val="0"/>
        </a:spcAft>
        <a:defRPr sz="3000" b="1">
          <a:solidFill>
            <a:schemeClr val="tx1"/>
          </a:solidFill>
          <a:latin typeface="+mj-lt"/>
          <a:ea typeface="+mj-ea"/>
          <a:cs typeface="ＭＳ Ｐゴシック" charset="0"/>
        </a:defRPr>
      </a:lvl1pPr>
      <a:lvl2pPr algn="l" rtl="0" eaLnBrk="0" fontAlgn="base" hangingPunct="0">
        <a:spcBef>
          <a:spcPct val="0"/>
        </a:spcBef>
        <a:spcAft>
          <a:spcPct val="0"/>
        </a:spcAft>
        <a:defRPr sz="3000" b="1">
          <a:solidFill>
            <a:schemeClr val="tx1"/>
          </a:solidFill>
          <a:latin typeface="Arial" charset="0"/>
          <a:ea typeface="ＭＳ Ｐゴシック" charset="0"/>
          <a:cs typeface="ＭＳ Ｐゴシック" charset="0"/>
        </a:defRPr>
      </a:lvl2pPr>
      <a:lvl3pPr algn="l" rtl="0" eaLnBrk="0" fontAlgn="base" hangingPunct="0">
        <a:spcBef>
          <a:spcPct val="0"/>
        </a:spcBef>
        <a:spcAft>
          <a:spcPct val="0"/>
        </a:spcAft>
        <a:defRPr sz="3000" b="1">
          <a:solidFill>
            <a:schemeClr val="tx1"/>
          </a:solidFill>
          <a:latin typeface="Arial" charset="0"/>
          <a:ea typeface="ＭＳ Ｐゴシック" charset="0"/>
          <a:cs typeface="ＭＳ Ｐゴシック" charset="0"/>
        </a:defRPr>
      </a:lvl3pPr>
      <a:lvl4pPr algn="l" rtl="0" eaLnBrk="0" fontAlgn="base" hangingPunct="0">
        <a:spcBef>
          <a:spcPct val="0"/>
        </a:spcBef>
        <a:spcAft>
          <a:spcPct val="0"/>
        </a:spcAft>
        <a:defRPr sz="3000" b="1">
          <a:solidFill>
            <a:schemeClr val="tx1"/>
          </a:solidFill>
          <a:latin typeface="Arial" charset="0"/>
          <a:ea typeface="ＭＳ Ｐゴシック" charset="0"/>
          <a:cs typeface="ＭＳ Ｐゴシック" charset="0"/>
        </a:defRPr>
      </a:lvl4pPr>
      <a:lvl5pPr algn="l" rtl="0" eaLnBrk="0" fontAlgn="base" hangingPunct="0">
        <a:spcBef>
          <a:spcPct val="0"/>
        </a:spcBef>
        <a:spcAft>
          <a:spcPct val="0"/>
        </a:spcAft>
        <a:defRPr sz="3000" b="1">
          <a:solidFill>
            <a:schemeClr val="tx1"/>
          </a:solidFill>
          <a:latin typeface="Arial" charset="0"/>
          <a:ea typeface="ＭＳ Ｐゴシック" charset="0"/>
          <a:cs typeface="ＭＳ Ｐゴシック" charset="0"/>
        </a:defRPr>
      </a:lvl5pPr>
      <a:lvl6pPr marL="457200" algn="l" rtl="0" fontAlgn="base">
        <a:spcBef>
          <a:spcPct val="0"/>
        </a:spcBef>
        <a:spcAft>
          <a:spcPct val="0"/>
        </a:spcAft>
        <a:defRPr sz="3000" b="1">
          <a:solidFill>
            <a:schemeClr val="tx1"/>
          </a:solidFill>
          <a:latin typeface="Arial" charset="0"/>
          <a:ea typeface="ＭＳ Ｐゴシック" charset="0"/>
        </a:defRPr>
      </a:lvl6pPr>
      <a:lvl7pPr marL="914400" algn="l" rtl="0" fontAlgn="base">
        <a:spcBef>
          <a:spcPct val="0"/>
        </a:spcBef>
        <a:spcAft>
          <a:spcPct val="0"/>
        </a:spcAft>
        <a:defRPr sz="3000" b="1">
          <a:solidFill>
            <a:schemeClr val="tx1"/>
          </a:solidFill>
          <a:latin typeface="Arial" charset="0"/>
          <a:ea typeface="ＭＳ Ｐゴシック" charset="0"/>
        </a:defRPr>
      </a:lvl7pPr>
      <a:lvl8pPr marL="1371600" algn="l" rtl="0" fontAlgn="base">
        <a:spcBef>
          <a:spcPct val="0"/>
        </a:spcBef>
        <a:spcAft>
          <a:spcPct val="0"/>
        </a:spcAft>
        <a:defRPr sz="3000" b="1">
          <a:solidFill>
            <a:schemeClr val="tx1"/>
          </a:solidFill>
          <a:latin typeface="Arial" charset="0"/>
          <a:ea typeface="ＭＳ Ｐゴシック" charset="0"/>
        </a:defRPr>
      </a:lvl8pPr>
      <a:lvl9pPr marL="1828800" algn="l" rtl="0" fontAlgn="base">
        <a:spcBef>
          <a:spcPct val="0"/>
        </a:spcBef>
        <a:spcAft>
          <a:spcPct val="0"/>
        </a:spcAft>
        <a:defRPr sz="3000" b="1">
          <a:solidFill>
            <a:schemeClr val="tx1"/>
          </a:solidFill>
          <a:latin typeface="Arial" charset="0"/>
          <a:ea typeface="ＭＳ Ｐゴシック" charset="0"/>
        </a:defRPr>
      </a:lvl9pPr>
    </p:titleStyle>
    <p:bodyStyle>
      <a:lvl1pPr marL="342900" indent="-342900" algn="l" rtl="0" eaLnBrk="0" fontAlgn="base" hangingPunct="0">
        <a:spcBef>
          <a:spcPct val="20000"/>
        </a:spcBef>
        <a:spcAft>
          <a:spcPct val="0"/>
        </a:spcAft>
        <a:buSzPct val="60000"/>
        <a:buFont typeface="Wingdings 2" pitchFamily="2" charset="2"/>
        <a:buChar char="¢"/>
        <a:defRPr sz="2600">
          <a:solidFill>
            <a:schemeClr val="tx1"/>
          </a:solidFill>
          <a:latin typeface="+mn-lt"/>
          <a:ea typeface="+mn-ea"/>
          <a:cs typeface="ＭＳ Ｐゴシック" charset="0"/>
        </a:defRPr>
      </a:lvl1pPr>
      <a:lvl2pPr marL="800100" indent="-342900" algn="l" rtl="0" eaLnBrk="0" fontAlgn="base" hangingPunct="0">
        <a:lnSpc>
          <a:spcPct val="150000"/>
        </a:lnSpc>
        <a:spcBef>
          <a:spcPct val="0"/>
        </a:spcBef>
        <a:spcAft>
          <a:spcPct val="0"/>
        </a:spcAft>
        <a:buSzPct val="60000"/>
        <a:buFont typeface="Wingdings 2" pitchFamily="2" charset="2"/>
        <a:buChar char="£"/>
        <a:defRPr sz="2600">
          <a:solidFill>
            <a:schemeClr val="tx1"/>
          </a:solidFill>
          <a:latin typeface="+mn-lt"/>
          <a:ea typeface="+mn-ea"/>
        </a:defRPr>
      </a:lvl2pPr>
      <a:lvl3pPr marL="1257300" indent="-342900" algn="l" rtl="0" eaLnBrk="0" fontAlgn="base" hangingPunct="0">
        <a:lnSpc>
          <a:spcPct val="150000"/>
        </a:lnSpc>
        <a:spcBef>
          <a:spcPct val="0"/>
        </a:spcBef>
        <a:spcAft>
          <a:spcPct val="0"/>
        </a:spcAft>
        <a:buSzPct val="80000"/>
        <a:buFont typeface="Wingdings 2" pitchFamily="2" charset="2"/>
        <a:buChar char=""/>
        <a:defRPr sz="2000">
          <a:solidFill>
            <a:schemeClr val="tx1"/>
          </a:solidFill>
          <a:latin typeface="+mn-lt"/>
          <a:ea typeface="+mn-ea"/>
        </a:defRPr>
      </a:lvl3pPr>
      <a:lvl4pPr marL="1714500" indent="-342900" algn="l" rtl="0" eaLnBrk="0" fontAlgn="base" hangingPunct="0">
        <a:lnSpc>
          <a:spcPct val="150000"/>
        </a:lnSpc>
        <a:spcBef>
          <a:spcPct val="0"/>
        </a:spcBef>
        <a:spcAft>
          <a:spcPct val="0"/>
        </a:spcAft>
        <a:buSzPct val="80000"/>
        <a:buFont typeface="Wingdings 2" pitchFamily="2" charset="2"/>
        <a:buChar char=""/>
        <a:defRPr sz="2000">
          <a:solidFill>
            <a:schemeClr val="tx1"/>
          </a:solidFill>
          <a:latin typeface="+mn-lt"/>
          <a:ea typeface="+mn-ea"/>
        </a:defRPr>
      </a:lvl4pPr>
      <a:lvl5pPr marL="2171700" indent="-342900" algn="l" rtl="0" eaLnBrk="0" fontAlgn="base" hangingPunct="0">
        <a:lnSpc>
          <a:spcPct val="150000"/>
        </a:lnSpc>
        <a:spcBef>
          <a:spcPct val="0"/>
        </a:spcBef>
        <a:spcAft>
          <a:spcPct val="0"/>
        </a:spcAft>
        <a:buSzPct val="80000"/>
        <a:buFont typeface="Wingdings 2" pitchFamily="2" charset="2"/>
        <a:buChar char="Ò"/>
        <a:defRPr sz="2000">
          <a:solidFill>
            <a:schemeClr val="tx1"/>
          </a:solidFill>
          <a:latin typeface="+mn-lt"/>
          <a:ea typeface="+mn-ea"/>
        </a:defRPr>
      </a:lvl5pPr>
      <a:lvl6pPr marL="2628900" indent="-342900" algn="l" rtl="0" fontAlgn="base">
        <a:lnSpc>
          <a:spcPct val="150000"/>
        </a:lnSpc>
        <a:spcBef>
          <a:spcPct val="0"/>
        </a:spcBef>
        <a:spcAft>
          <a:spcPct val="0"/>
        </a:spcAft>
        <a:buSzPct val="80000"/>
        <a:buFont typeface="Wingdings 2" charset="0"/>
        <a:buChar char="Ò"/>
        <a:defRPr sz="2000">
          <a:solidFill>
            <a:schemeClr val="tx1"/>
          </a:solidFill>
          <a:latin typeface="+mn-lt"/>
          <a:ea typeface="+mn-ea"/>
        </a:defRPr>
      </a:lvl6pPr>
      <a:lvl7pPr marL="3086100" indent="-342900" algn="l" rtl="0" fontAlgn="base">
        <a:lnSpc>
          <a:spcPct val="150000"/>
        </a:lnSpc>
        <a:spcBef>
          <a:spcPct val="0"/>
        </a:spcBef>
        <a:spcAft>
          <a:spcPct val="0"/>
        </a:spcAft>
        <a:buSzPct val="80000"/>
        <a:buFont typeface="Wingdings 2" charset="0"/>
        <a:buChar char="Ò"/>
        <a:defRPr sz="2000">
          <a:solidFill>
            <a:schemeClr val="tx1"/>
          </a:solidFill>
          <a:latin typeface="+mn-lt"/>
          <a:ea typeface="+mn-ea"/>
        </a:defRPr>
      </a:lvl7pPr>
      <a:lvl8pPr marL="3543300" indent="-342900" algn="l" rtl="0" fontAlgn="base">
        <a:lnSpc>
          <a:spcPct val="150000"/>
        </a:lnSpc>
        <a:spcBef>
          <a:spcPct val="0"/>
        </a:spcBef>
        <a:spcAft>
          <a:spcPct val="0"/>
        </a:spcAft>
        <a:buSzPct val="80000"/>
        <a:buFont typeface="Wingdings 2" charset="0"/>
        <a:buChar char="Ò"/>
        <a:defRPr sz="2000">
          <a:solidFill>
            <a:schemeClr val="tx1"/>
          </a:solidFill>
          <a:latin typeface="+mn-lt"/>
          <a:ea typeface="+mn-ea"/>
        </a:defRPr>
      </a:lvl8pPr>
      <a:lvl9pPr marL="4000500" indent="-342900" algn="l" rtl="0" fontAlgn="base">
        <a:lnSpc>
          <a:spcPct val="150000"/>
        </a:lnSpc>
        <a:spcBef>
          <a:spcPct val="0"/>
        </a:spcBef>
        <a:spcAft>
          <a:spcPct val="0"/>
        </a:spcAft>
        <a:buSzPct val="80000"/>
        <a:buFont typeface="Wingdings 2" charset="0"/>
        <a:buChar char="Ò"/>
        <a:defRPr sz="2000">
          <a:solidFill>
            <a:schemeClr val="tx1"/>
          </a:solidFill>
          <a:latin typeface="+mn-lt"/>
          <a:ea typeface="+mn-ea"/>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18B596AC-0DDE-48EC-BE6C-884F0655B8AF}"/>
              </a:ext>
            </a:extLst>
          </p:cNvPr>
          <p:cNvSpPr>
            <a:spLocks noGrp="1" noChangeArrowheads="1"/>
          </p:cNvSpPr>
          <p:nvPr>
            <p:ph type="title"/>
          </p:nvPr>
        </p:nvSpPr>
        <p:spPr bwMode="auto">
          <a:xfrm>
            <a:off x="685800" y="1295400"/>
            <a:ext cx="7391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Titelstijl van model bewerken</a:t>
            </a:r>
          </a:p>
        </p:txBody>
      </p:sp>
      <p:sp>
        <p:nvSpPr>
          <p:cNvPr id="2051" name="Rectangle 3">
            <a:extLst>
              <a:ext uri="{FF2B5EF4-FFF2-40B4-BE49-F238E27FC236}">
                <a16:creationId xmlns:a16="http://schemas.microsoft.com/office/drawing/2014/main" id="{27712A30-001A-4646-905E-808C0E9AF2F7}"/>
              </a:ext>
            </a:extLst>
          </p:cNvPr>
          <p:cNvSpPr>
            <a:spLocks noGrp="1" noChangeArrowheads="1"/>
          </p:cNvSpPr>
          <p:nvPr>
            <p:ph type="body" idx="1"/>
          </p:nvPr>
        </p:nvSpPr>
        <p:spPr bwMode="auto">
          <a:xfrm>
            <a:off x="685800" y="2514600"/>
            <a:ext cx="73914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Klik om de tekststijl van het model te bewerken</a:t>
            </a:r>
          </a:p>
          <a:p>
            <a:pPr lvl="1"/>
            <a:r>
              <a:rPr lang="en-US" altLang="en-US"/>
              <a:t>Tweede niveau</a:t>
            </a:r>
          </a:p>
          <a:p>
            <a:pPr lvl="2"/>
            <a:r>
              <a:rPr lang="en-US" altLang="en-US"/>
              <a:t>Derde niveau</a:t>
            </a:r>
          </a:p>
          <a:p>
            <a:pPr lvl="3"/>
            <a:r>
              <a:rPr lang="en-US" altLang="en-US"/>
              <a:t>Vierde niveau</a:t>
            </a:r>
          </a:p>
          <a:p>
            <a:pPr lvl="4"/>
            <a:r>
              <a:rPr lang="en-US" altLang="en-US"/>
              <a:t>Vijfde niveau</a:t>
            </a:r>
          </a:p>
        </p:txBody>
      </p:sp>
      <p:sp>
        <p:nvSpPr>
          <p:cNvPr id="1028" name="Rectangle 4">
            <a:extLst>
              <a:ext uri="{FF2B5EF4-FFF2-40B4-BE49-F238E27FC236}">
                <a16:creationId xmlns:a16="http://schemas.microsoft.com/office/drawing/2014/main" id="{78F0A7F2-7198-46F4-A0C0-2341092C9574}"/>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ltLang="en-US"/>
          </a:p>
        </p:txBody>
      </p:sp>
      <p:sp>
        <p:nvSpPr>
          <p:cNvPr id="1029" name="Rectangle 5">
            <a:extLst>
              <a:ext uri="{FF2B5EF4-FFF2-40B4-BE49-F238E27FC236}">
                <a16:creationId xmlns:a16="http://schemas.microsoft.com/office/drawing/2014/main" id="{39E3E258-83F1-4420-9383-17A8165E03F7}"/>
              </a:ext>
            </a:extLst>
          </p:cNvPr>
          <p:cNvSpPr>
            <a:spLocks noGrp="1" noChangeArrowheads="1"/>
          </p:cNvSpPr>
          <p:nvPr>
            <p:ph type="ftr" sz="quarter" idx="3"/>
          </p:nvPr>
        </p:nvSpPr>
        <p:spPr bwMode="auto">
          <a:xfrm>
            <a:off x="5334000" y="6324600"/>
            <a:ext cx="2438400" cy="304800"/>
          </a:xfrm>
          <a:prstGeom prst="rect">
            <a:avLst/>
          </a:prstGeom>
          <a:noFill/>
          <a:ln>
            <a:noFill/>
          </a:ln>
          <a:effectLst/>
        </p:spPr>
        <p:txBody>
          <a:bodyPr vert="horz" wrap="square" lIns="0" tIns="0" rIns="0" bIns="0" numCol="1" anchor="t" anchorCtr="0" compatLnSpc="1">
            <a:prstTxWarp prst="textNoShape">
              <a:avLst/>
            </a:prstTxWarp>
          </a:bodyPr>
          <a:lstStyle>
            <a:lvl1pPr>
              <a:defRPr sz="1000">
                <a:solidFill>
                  <a:srgbClr val="90003E"/>
                </a:solidFill>
                <a:latin typeface="Arial" charset="0"/>
              </a:defRPr>
            </a:lvl1pPr>
          </a:lstStyle>
          <a:p>
            <a:pPr>
              <a:defRPr/>
            </a:pPr>
            <a:r>
              <a:rPr lang="en-US" altLang="en-US"/>
              <a:t>Typ hier de footer</a:t>
            </a:r>
            <a:endParaRPr lang="en-US" altLang="en-US">
              <a:solidFill>
                <a:schemeClr val="tx1"/>
              </a:solidFill>
            </a:endParaRPr>
          </a:p>
        </p:txBody>
      </p:sp>
      <p:sp>
        <p:nvSpPr>
          <p:cNvPr id="1030" name="Rectangle 6">
            <a:extLst>
              <a:ext uri="{FF2B5EF4-FFF2-40B4-BE49-F238E27FC236}">
                <a16:creationId xmlns:a16="http://schemas.microsoft.com/office/drawing/2014/main" id="{19F2B27D-C29B-4B0B-B31B-3761E2E42A83}"/>
              </a:ext>
            </a:extLst>
          </p:cNvPr>
          <p:cNvSpPr>
            <a:spLocks noGrp="1" noChangeArrowheads="1"/>
          </p:cNvSpPr>
          <p:nvPr>
            <p:ph type="sldNum" sz="quarter" idx="4"/>
          </p:nvPr>
        </p:nvSpPr>
        <p:spPr bwMode="auto">
          <a:xfrm>
            <a:off x="8001000" y="6324600"/>
            <a:ext cx="533400" cy="396875"/>
          </a:xfrm>
          <a:prstGeom prst="rect">
            <a:avLst/>
          </a:prstGeom>
          <a:noFill/>
          <a:ln>
            <a:noFill/>
          </a:ln>
          <a:effectLst/>
        </p:spPr>
        <p:txBody>
          <a:bodyPr vert="horz" wrap="square" lIns="0" tIns="0" rIns="0" bIns="0" numCol="1" anchor="t" anchorCtr="0" compatLnSpc="1">
            <a:prstTxWarp prst="textNoShape">
              <a:avLst/>
            </a:prstTxWarp>
          </a:bodyPr>
          <a:lstStyle>
            <a:lvl1pPr>
              <a:defRPr sz="1000">
                <a:solidFill>
                  <a:srgbClr val="90003E"/>
                </a:solidFill>
              </a:defRPr>
            </a:lvl1pPr>
          </a:lstStyle>
          <a:p>
            <a:pPr>
              <a:defRPr/>
            </a:pPr>
            <a:fld id="{28B4CAD5-5FE4-4833-BDEA-B854E177EF28}" type="slidenum">
              <a:rPr lang="en-US" altLang="en-US"/>
              <a:pPr>
                <a:defRPr/>
              </a:pPr>
              <a:t>‹nr.›</a:t>
            </a:fld>
            <a:endParaRPr lang="en-US" altLang="en-US">
              <a:solidFill>
                <a:schemeClr val="tx1"/>
              </a:solidFill>
            </a:endParaRPr>
          </a:p>
        </p:txBody>
      </p:sp>
      <p:sp>
        <p:nvSpPr>
          <p:cNvPr id="2055" name="Line 7">
            <a:extLst>
              <a:ext uri="{FF2B5EF4-FFF2-40B4-BE49-F238E27FC236}">
                <a16:creationId xmlns:a16="http://schemas.microsoft.com/office/drawing/2014/main" id="{B13CE0F8-8C47-4488-BA83-6F061207BBD7}"/>
              </a:ext>
            </a:extLst>
          </p:cNvPr>
          <p:cNvSpPr>
            <a:spLocks noChangeShapeType="1"/>
          </p:cNvSpPr>
          <p:nvPr/>
        </p:nvSpPr>
        <p:spPr bwMode="auto">
          <a:xfrm>
            <a:off x="7924800" y="6248400"/>
            <a:ext cx="0" cy="304800"/>
          </a:xfrm>
          <a:prstGeom prst="line">
            <a:avLst/>
          </a:prstGeom>
          <a:noFill/>
          <a:ln w="9525">
            <a:solidFill>
              <a:srgbClr val="90003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2056" name="Line 8">
            <a:extLst>
              <a:ext uri="{FF2B5EF4-FFF2-40B4-BE49-F238E27FC236}">
                <a16:creationId xmlns:a16="http://schemas.microsoft.com/office/drawing/2014/main" id="{2A02DD6A-3C25-46B2-864C-20F1139D25B7}"/>
              </a:ext>
            </a:extLst>
          </p:cNvPr>
          <p:cNvSpPr>
            <a:spLocks noChangeShapeType="1"/>
          </p:cNvSpPr>
          <p:nvPr/>
        </p:nvSpPr>
        <p:spPr bwMode="auto">
          <a:xfrm>
            <a:off x="5257800" y="6248400"/>
            <a:ext cx="0" cy="304800"/>
          </a:xfrm>
          <a:prstGeom prst="line">
            <a:avLst/>
          </a:prstGeom>
          <a:noFill/>
          <a:ln w="9525">
            <a:solidFill>
              <a:srgbClr val="90003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Tree>
    <p:extLst>
      <p:ext uri="{BB962C8B-B14F-4D97-AF65-F5344CB8AC3E}">
        <p14:creationId xmlns:p14="http://schemas.microsoft.com/office/powerpoint/2010/main" val="2846509596"/>
      </p:ext>
    </p:extLst>
  </p:cSld>
  <p:clrMap bg1="lt1" tx1="dk1" bg2="lt2" tx2="dk2" accent1="accent1" accent2="accent2" accent3="accent3" accent4="accent4" accent5="accent5" accent6="accent6" hlink="hlink" folHlink="folHlink"/>
  <p:sldLayoutIdLst>
    <p:sldLayoutId id="2147484393" r:id="rId1"/>
    <p:sldLayoutId id="2147484394" r:id="rId2"/>
    <p:sldLayoutId id="2147484395" r:id="rId3"/>
    <p:sldLayoutId id="2147484396" r:id="rId4"/>
    <p:sldLayoutId id="2147484397" r:id="rId5"/>
    <p:sldLayoutId id="2147484398" r:id="rId6"/>
    <p:sldLayoutId id="2147484399" r:id="rId7"/>
    <p:sldLayoutId id="2147484400" r:id="rId8"/>
    <p:sldLayoutId id="2147484401" r:id="rId9"/>
    <p:sldLayoutId id="2147484402" r:id="rId10"/>
    <p:sldLayoutId id="2147484403" r:id="rId11"/>
  </p:sldLayoutIdLst>
  <p:hf hdr="0" dt="0"/>
  <p:txStyles>
    <p:titleStyle>
      <a:lvl1pPr algn="l" rtl="0" eaLnBrk="0" fontAlgn="base" hangingPunct="0">
        <a:spcBef>
          <a:spcPct val="0"/>
        </a:spcBef>
        <a:spcAft>
          <a:spcPct val="0"/>
        </a:spcAft>
        <a:defRPr sz="3000" b="1">
          <a:solidFill>
            <a:schemeClr val="tx1"/>
          </a:solidFill>
          <a:latin typeface="+mj-lt"/>
          <a:ea typeface="+mj-ea"/>
          <a:cs typeface="+mj-cs"/>
        </a:defRPr>
      </a:lvl1pPr>
      <a:lvl2pPr algn="l" rtl="0" eaLnBrk="0" fontAlgn="base" hangingPunct="0">
        <a:spcBef>
          <a:spcPct val="0"/>
        </a:spcBef>
        <a:spcAft>
          <a:spcPct val="0"/>
        </a:spcAft>
        <a:defRPr sz="3000" b="1">
          <a:solidFill>
            <a:schemeClr val="tx1"/>
          </a:solidFill>
          <a:latin typeface="Arial" charset="0"/>
        </a:defRPr>
      </a:lvl2pPr>
      <a:lvl3pPr algn="l" rtl="0" eaLnBrk="0" fontAlgn="base" hangingPunct="0">
        <a:spcBef>
          <a:spcPct val="0"/>
        </a:spcBef>
        <a:spcAft>
          <a:spcPct val="0"/>
        </a:spcAft>
        <a:defRPr sz="3000" b="1">
          <a:solidFill>
            <a:schemeClr val="tx1"/>
          </a:solidFill>
          <a:latin typeface="Arial" charset="0"/>
        </a:defRPr>
      </a:lvl3pPr>
      <a:lvl4pPr algn="l" rtl="0" eaLnBrk="0" fontAlgn="base" hangingPunct="0">
        <a:spcBef>
          <a:spcPct val="0"/>
        </a:spcBef>
        <a:spcAft>
          <a:spcPct val="0"/>
        </a:spcAft>
        <a:defRPr sz="3000" b="1">
          <a:solidFill>
            <a:schemeClr val="tx1"/>
          </a:solidFill>
          <a:latin typeface="Arial" charset="0"/>
        </a:defRPr>
      </a:lvl4pPr>
      <a:lvl5pPr algn="l" rtl="0" eaLnBrk="0" fontAlgn="base" hangingPunct="0">
        <a:spcBef>
          <a:spcPct val="0"/>
        </a:spcBef>
        <a:spcAft>
          <a:spcPct val="0"/>
        </a:spcAft>
        <a:defRPr sz="3000" b="1">
          <a:solidFill>
            <a:schemeClr val="tx1"/>
          </a:solidFill>
          <a:latin typeface="Arial" charset="0"/>
        </a:defRPr>
      </a:lvl5pPr>
      <a:lvl6pPr marL="457200" algn="l" rtl="0" fontAlgn="base">
        <a:spcBef>
          <a:spcPct val="0"/>
        </a:spcBef>
        <a:spcAft>
          <a:spcPct val="0"/>
        </a:spcAft>
        <a:defRPr sz="3000" b="1">
          <a:solidFill>
            <a:schemeClr val="tx1"/>
          </a:solidFill>
          <a:latin typeface="Arial" charset="0"/>
        </a:defRPr>
      </a:lvl6pPr>
      <a:lvl7pPr marL="914400" algn="l" rtl="0" fontAlgn="base">
        <a:spcBef>
          <a:spcPct val="0"/>
        </a:spcBef>
        <a:spcAft>
          <a:spcPct val="0"/>
        </a:spcAft>
        <a:defRPr sz="3000" b="1">
          <a:solidFill>
            <a:schemeClr val="tx1"/>
          </a:solidFill>
          <a:latin typeface="Arial" charset="0"/>
        </a:defRPr>
      </a:lvl7pPr>
      <a:lvl8pPr marL="1371600" algn="l" rtl="0" fontAlgn="base">
        <a:spcBef>
          <a:spcPct val="0"/>
        </a:spcBef>
        <a:spcAft>
          <a:spcPct val="0"/>
        </a:spcAft>
        <a:defRPr sz="3000" b="1">
          <a:solidFill>
            <a:schemeClr val="tx1"/>
          </a:solidFill>
          <a:latin typeface="Arial" charset="0"/>
        </a:defRPr>
      </a:lvl8pPr>
      <a:lvl9pPr marL="1828800" algn="l" rtl="0" fontAlgn="base">
        <a:spcBef>
          <a:spcPct val="0"/>
        </a:spcBef>
        <a:spcAft>
          <a:spcPct val="0"/>
        </a:spcAft>
        <a:defRPr sz="3000" b="1">
          <a:solidFill>
            <a:schemeClr val="tx1"/>
          </a:solidFill>
          <a:latin typeface="Arial" charset="0"/>
        </a:defRPr>
      </a:lvl9pPr>
    </p:titleStyle>
    <p:bodyStyle>
      <a:lvl1pPr marL="342900" indent="-342900" algn="l" rtl="0" eaLnBrk="0" fontAlgn="base" hangingPunct="0">
        <a:spcBef>
          <a:spcPct val="20000"/>
        </a:spcBef>
        <a:spcAft>
          <a:spcPct val="0"/>
        </a:spcAft>
        <a:buSzPct val="60000"/>
        <a:buFont typeface="Wingdings 2" panose="05020102010507070707" pitchFamily="18" charset="2"/>
        <a:buChar char="¢"/>
        <a:defRPr sz="2600">
          <a:solidFill>
            <a:schemeClr val="tx1"/>
          </a:solidFill>
          <a:latin typeface="+mn-lt"/>
          <a:ea typeface="+mn-ea"/>
          <a:cs typeface="+mn-cs"/>
        </a:defRPr>
      </a:lvl1pPr>
      <a:lvl2pPr marL="800100" indent="-342900" algn="l" rtl="0" eaLnBrk="0" fontAlgn="base" hangingPunct="0">
        <a:lnSpc>
          <a:spcPct val="150000"/>
        </a:lnSpc>
        <a:spcBef>
          <a:spcPct val="0"/>
        </a:spcBef>
        <a:spcAft>
          <a:spcPct val="0"/>
        </a:spcAft>
        <a:buSzPct val="60000"/>
        <a:buFont typeface="Wingdings 2" panose="05020102010507070707" pitchFamily="18" charset="2"/>
        <a:buChar char="£"/>
        <a:defRPr sz="2600">
          <a:solidFill>
            <a:schemeClr val="tx1"/>
          </a:solidFill>
          <a:latin typeface="+mn-lt"/>
        </a:defRPr>
      </a:lvl2pPr>
      <a:lvl3pPr marL="1257300" indent="-342900" algn="l" rtl="0" eaLnBrk="0" fontAlgn="base" hangingPunct="0">
        <a:lnSpc>
          <a:spcPct val="150000"/>
        </a:lnSpc>
        <a:spcBef>
          <a:spcPct val="0"/>
        </a:spcBef>
        <a:spcAft>
          <a:spcPct val="0"/>
        </a:spcAft>
        <a:buSzPct val="80000"/>
        <a:buFont typeface="Wingdings 2" panose="05020102010507070707" pitchFamily="18" charset="2"/>
        <a:buChar char=""/>
        <a:defRPr sz="2000">
          <a:solidFill>
            <a:schemeClr val="tx1"/>
          </a:solidFill>
          <a:latin typeface="+mn-lt"/>
        </a:defRPr>
      </a:lvl3pPr>
      <a:lvl4pPr marL="1714500" indent="-342900" algn="l" rtl="0" eaLnBrk="0" fontAlgn="base" hangingPunct="0">
        <a:lnSpc>
          <a:spcPct val="150000"/>
        </a:lnSpc>
        <a:spcBef>
          <a:spcPct val="0"/>
        </a:spcBef>
        <a:spcAft>
          <a:spcPct val="0"/>
        </a:spcAft>
        <a:buSzPct val="80000"/>
        <a:buFont typeface="Wingdings 2" panose="05020102010507070707" pitchFamily="18" charset="2"/>
        <a:buChar char=""/>
        <a:defRPr sz="2000">
          <a:solidFill>
            <a:schemeClr val="tx1"/>
          </a:solidFill>
          <a:latin typeface="+mn-lt"/>
        </a:defRPr>
      </a:lvl4pPr>
      <a:lvl5pPr marL="2171700" indent="-342900" algn="l" rtl="0" eaLnBrk="0" fontAlgn="base" hangingPunct="0">
        <a:lnSpc>
          <a:spcPct val="150000"/>
        </a:lnSpc>
        <a:spcBef>
          <a:spcPct val="0"/>
        </a:spcBef>
        <a:spcAft>
          <a:spcPct val="0"/>
        </a:spcAft>
        <a:buSzPct val="80000"/>
        <a:buFont typeface="Wingdings 2" panose="05020102010507070707" pitchFamily="18" charset="2"/>
        <a:buChar char="Ò"/>
        <a:defRPr sz="2000">
          <a:solidFill>
            <a:schemeClr val="tx1"/>
          </a:solidFill>
          <a:latin typeface="+mn-lt"/>
        </a:defRPr>
      </a:lvl5pPr>
      <a:lvl6pPr marL="2628900" indent="-342900" algn="l" rtl="0" fontAlgn="base">
        <a:lnSpc>
          <a:spcPct val="150000"/>
        </a:lnSpc>
        <a:spcBef>
          <a:spcPct val="0"/>
        </a:spcBef>
        <a:spcAft>
          <a:spcPct val="0"/>
        </a:spcAft>
        <a:buSzPct val="80000"/>
        <a:buFont typeface="Wingdings 2" pitchFamily="-128" charset="2"/>
        <a:buChar char="Ò"/>
        <a:defRPr sz="2000">
          <a:solidFill>
            <a:schemeClr val="tx1"/>
          </a:solidFill>
          <a:latin typeface="+mn-lt"/>
        </a:defRPr>
      </a:lvl6pPr>
      <a:lvl7pPr marL="3086100" indent="-342900" algn="l" rtl="0" fontAlgn="base">
        <a:lnSpc>
          <a:spcPct val="150000"/>
        </a:lnSpc>
        <a:spcBef>
          <a:spcPct val="0"/>
        </a:spcBef>
        <a:spcAft>
          <a:spcPct val="0"/>
        </a:spcAft>
        <a:buSzPct val="80000"/>
        <a:buFont typeface="Wingdings 2" pitchFamily="-128" charset="2"/>
        <a:buChar char="Ò"/>
        <a:defRPr sz="2000">
          <a:solidFill>
            <a:schemeClr val="tx1"/>
          </a:solidFill>
          <a:latin typeface="+mn-lt"/>
        </a:defRPr>
      </a:lvl7pPr>
      <a:lvl8pPr marL="3543300" indent="-342900" algn="l" rtl="0" fontAlgn="base">
        <a:lnSpc>
          <a:spcPct val="150000"/>
        </a:lnSpc>
        <a:spcBef>
          <a:spcPct val="0"/>
        </a:spcBef>
        <a:spcAft>
          <a:spcPct val="0"/>
        </a:spcAft>
        <a:buSzPct val="80000"/>
        <a:buFont typeface="Wingdings 2" pitchFamily="-128" charset="2"/>
        <a:buChar char="Ò"/>
        <a:defRPr sz="2000">
          <a:solidFill>
            <a:schemeClr val="tx1"/>
          </a:solidFill>
          <a:latin typeface="+mn-lt"/>
        </a:defRPr>
      </a:lvl8pPr>
      <a:lvl9pPr marL="4000500" indent="-342900" algn="l" rtl="0" fontAlgn="base">
        <a:lnSpc>
          <a:spcPct val="150000"/>
        </a:lnSpc>
        <a:spcBef>
          <a:spcPct val="0"/>
        </a:spcBef>
        <a:spcAft>
          <a:spcPct val="0"/>
        </a:spcAft>
        <a:buSzPct val="80000"/>
        <a:buFont typeface="Wingdings 2" pitchFamily="-128" charset="2"/>
        <a:buChar char="Ò"/>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DEDE6EC-68F8-40D7-A0D4-CEA1D900EE9D}"/>
              </a:ext>
            </a:extLst>
          </p:cNvPr>
          <p:cNvSpPr>
            <a:spLocks noGrp="1" noChangeArrowheads="1"/>
          </p:cNvSpPr>
          <p:nvPr>
            <p:ph type="ctrTitle"/>
          </p:nvPr>
        </p:nvSpPr>
        <p:spPr>
          <a:xfrm>
            <a:off x="395288" y="4221163"/>
            <a:ext cx="8153400" cy="1066800"/>
          </a:xfrm>
        </p:spPr>
        <p:txBody>
          <a:bodyPr/>
          <a:lstStyle/>
          <a:p>
            <a:pPr eaLnBrk="1" hangingPunct="1"/>
            <a:r>
              <a:rPr lang="en-US" altLang="nl-NL" sz="2400" dirty="0"/>
              <a:t>ACIS symposium </a:t>
            </a:r>
            <a:r>
              <a:rPr lang="en-US" altLang="nl-NL" sz="2400" dirty="0" err="1"/>
              <a:t>Actualiteiten</a:t>
            </a:r>
            <a:r>
              <a:rPr lang="en-US" altLang="nl-NL" sz="2400" dirty="0"/>
              <a:t> </a:t>
            </a:r>
            <a:r>
              <a:rPr lang="en-US" altLang="nl-NL" sz="2400" dirty="0" err="1"/>
              <a:t>Verzekeringsrecht</a:t>
            </a:r>
            <a:r>
              <a:rPr lang="en-US" altLang="nl-NL" sz="2400" dirty="0"/>
              <a:t> 2025 4 April 2025 Co-</a:t>
            </a:r>
            <a:r>
              <a:rPr lang="en-US" altLang="nl-NL" sz="2400" dirty="0" err="1"/>
              <a:t>assurantie</a:t>
            </a:r>
            <a:r>
              <a:rPr lang="en-US" altLang="nl-NL" sz="2400" dirty="0"/>
              <a:t>/To Follow </a:t>
            </a:r>
            <a:r>
              <a:rPr lang="en-US" altLang="nl-NL" sz="2400" dirty="0" err="1"/>
              <a:t>clausule</a:t>
            </a:r>
            <a:r>
              <a:rPr lang="en-US" altLang="nl-NL" sz="2400" dirty="0"/>
              <a:t> </a:t>
            </a:r>
            <a:endParaRPr lang="en-US" altLang="en-US" sz="2400" dirty="0"/>
          </a:p>
        </p:txBody>
      </p:sp>
      <p:sp>
        <p:nvSpPr>
          <p:cNvPr id="7171" name="Rectangle 2">
            <a:extLst>
              <a:ext uri="{FF2B5EF4-FFF2-40B4-BE49-F238E27FC236}">
                <a16:creationId xmlns:a16="http://schemas.microsoft.com/office/drawing/2014/main" id="{410208E2-B27B-45A2-82EC-4E80C313E04D}"/>
              </a:ext>
            </a:extLst>
          </p:cNvPr>
          <p:cNvSpPr>
            <a:spLocks noChangeArrowheads="1"/>
          </p:cNvSpPr>
          <p:nvPr/>
        </p:nvSpPr>
        <p:spPr bwMode="auto">
          <a:xfrm>
            <a:off x="363538" y="5207000"/>
            <a:ext cx="47626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nl-NL" altLang="nl-NL" sz="32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Prof. dr. M.L. Hendrikse</a:t>
            </a:r>
            <a:endParaRPr kumimoji="0" lang="en-US" altLang="nl-NL" sz="32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7172" name="Rectangle 3">
            <a:extLst>
              <a:ext uri="{FF2B5EF4-FFF2-40B4-BE49-F238E27FC236}">
                <a16:creationId xmlns:a16="http://schemas.microsoft.com/office/drawing/2014/main" id="{22C5E065-761B-41DC-9C96-815C16C79F7A}"/>
              </a:ext>
            </a:extLst>
          </p:cNvPr>
          <p:cNvSpPr>
            <a:spLocks noChangeArrowheads="1"/>
          </p:cNvSpPr>
          <p:nvPr/>
        </p:nvSpPr>
        <p:spPr bwMode="auto">
          <a:xfrm>
            <a:off x="363538" y="1068388"/>
            <a:ext cx="45720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nl-NL" sz="1100" b="1"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Amsterdam Centre for Insurance Studies (ACIS)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E7BBC2-6701-82C8-84D5-FE779C1AC916}"/>
              </a:ext>
            </a:extLst>
          </p:cNvPr>
          <p:cNvSpPr>
            <a:spLocks noGrp="1"/>
          </p:cNvSpPr>
          <p:nvPr>
            <p:ph type="title"/>
          </p:nvPr>
        </p:nvSpPr>
        <p:spPr/>
        <p:txBody>
          <a:bodyPr/>
          <a:lstStyle/>
          <a:p>
            <a:r>
              <a:rPr lang="nl-NL" dirty="0" err="1"/>
              <a:t>To</a:t>
            </a:r>
            <a:r>
              <a:rPr lang="nl-NL" dirty="0"/>
              <a:t> follow clause (2)</a:t>
            </a:r>
          </a:p>
        </p:txBody>
      </p:sp>
      <p:sp>
        <p:nvSpPr>
          <p:cNvPr id="3" name="Tijdelijke aanduiding voor inhoud 2">
            <a:extLst>
              <a:ext uri="{FF2B5EF4-FFF2-40B4-BE49-F238E27FC236}">
                <a16:creationId xmlns:a16="http://schemas.microsoft.com/office/drawing/2014/main" id="{C0581613-B87F-E012-B986-D26B23AD596A}"/>
              </a:ext>
            </a:extLst>
          </p:cNvPr>
          <p:cNvSpPr>
            <a:spLocks noGrp="1"/>
          </p:cNvSpPr>
          <p:nvPr>
            <p:ph idx="1"/>
          </p:nvPr>
        </p:nvSpPr>
        <p:spPr>
          <a:xfrm>
            <a:off x="609600" y="1714500"/>
            <a:ext cx="7391400" cy="4610100"/>
          </a:xfrm>
        </p:spPr>
        <p:txBody>
          <a:bodyPr/>
          <a:lstStyle/>
          <a:p>
            <a:r>
              <a:rPr lang="nl-NL" sz="1700" dirty="0"/>
              <a:t>Dat de bij de co-assurantie betrokken verzekeringsovereenkomsten samenhangende verzekeringsovereenkomsten zijn, heeft de volgende gevolgen:</a:t>
            </a:r>
          </a:p>
          <a:p>
            <a:pPr marL="514350" indent="-514350">
              <a:buAutoNum type="arabicParenR"/>
            </a:pPr>
            <a:r>
              <a:rPr lang="nl-NL" sz="1700" dirty="0"/>
              <a:t>Omstandigheden die zich afspelen in het contract tussen een van de verzekeraars en de verzekeringnemer kunnen ook gevolgen hebben voor de andere overeenkomsten die bij de co-assurantie betrokken zijn.</a:t>
            </a:r>
          </a:p>
          <a:p>
            <a:pPr marL="514350" indent="-514350">
              <a:buAutoNum type="arabicParenR"/>
            </a:pPr>
            <a:r>
              <a:rPr lang="nl-NL" sz="1700" dirty="0"/>
              <a:t>Het bovenstaande is met name aan de orde als zich iets afspeelt in de verhouding tussen de leidende verzekeraar en de verzekeringnemer, bijvoorbeeld een in de ogen van de volgende verzekeraars onjuiste schadeafwikkeling door de leidende verzekeraar.</a:t>
            </a:r>
          </a:p>
          <a:p>
            <a:pPr marL="514350" indent="-514350">
              <a:buAutoNum type="arabicParenR"/>
            </a:pPr>
            <a:r>
              <a:rPr lang="nl-NL" sz="1700" dirty="0"/>
              <a:t>De leidende verzekeraar zal zich dus als een redelijk handelend verzekeraar moeten opstellen. Deze komt een grote mate van vrijheid toe maar de belangen van de volgende verzekeraars voldoende mee moeten laten wegen bij zijn beslissingen.</a:t>
            </a:r>
          </a:p>
          <a:p>
            <a:pPr marL="0" indent="0">
              <a:buNone/>
            </a:pPr>
            <a:r>
              <a:rPr lang="nl-NL" sz="1700" dirty="0"/>
              <a:t>Zie J.I. Roos </a:t>
            </a:r>
            <a:r>
              <a:rPr lang="nl-NL" sz="1700" dirty="0" err="1"/>
              <a:t>diss</a:t>
            </a:r>
            <a:r>
              <a:rPr lang="nl-NL" sz="1700" dirty="0"/>
              <a:t>. 2022, p. 69.</a:t>
            </a:r>
          </a:p>
          <a:p>
            <a:pPr marL="514350" indent="-514350">
              <a:buAutoNum type="arabicParenR"/>
            </a:pPr>
            <a:endParaRPr lang="nl-NL" sz="1800" dirty="0"/>
          </a:p>
          <a:p>
            <a:endParaRPr lang="nl-NL" dirty="0"/>
          </a:p>
        </p:txBody>
      </p:sp>
      <p:sp>
        <p:nvSpPr>
          <p:cNvPr id="4" name="Tijdelijke aanduiding voor voettekst 3">
            <a:extLst>
              <a:ext uri="{FF2B5EF4-FFF2-40B4-BE49-F238E27FC236}">
                <a16:creationId xmlns:a16="http://schemas.microsoft.com/office/drawing/2014/main" id="{C206969C-E518-AAED-0D48-2A405694D281}"/>
              </a:ext>
            </a:extLst>
          </p:cNvPr>
          <p:cNvSpPr>
            <a:spLocks noGrp="1"/>
          </p:cNvSpPr>
          <p:nvPr>
            <p:ph type="ftr" sz="quarter" idx="11"/>
          </p:nvPr>
        </p:nvSpPr>
        <p:spPr/>
        <p:txBody>
          <a:bodyPr/>
          <a:lstStyle/>
          <a:p>
            <a:pPr>
              <a:defRPr/>
            </a:pPr>
            <a:r>
              <a:rPr lang="en-US"/>
              <a:t>Typ hier de footer</a:t>
            </a:r>
            <a:endParaRPr lang="en-US">
              <a:solidFill>
                <a:schemeClr val="tx1"/>
              </a:solidFill>
            </a:endParaRPr>
          </a:p>
        </p:txBody>
      </p:sp>
      <p:sp>
        <p:nvSpPr>
          <p:cNvPr id="5" name="Tijdelijke aanduiding voor dianummer 4">
            <a:extLst>
              <a:ext uri="{FF2B5EF4-FFF2-40B4-BE49-F238E27FC236}">
                <a16:creationId xmlns:a16="http://schemas.microsoft.com/office/drawing/2014/main" id="{07867ED1-6E54-31AF-E6B7-D48F94D685E9}"/>
              </a:ext>
            </a:extLst>
          </p:cNvPr>
          <p:cNvSpPr>
            <a:spLocks noGrp="1"/>
          </p:cNvSpPr>
          <p:nvPr>
            <p:ph type="sldNum" sz="quarter" idx="12"/>
          </p:nvPr>
        </p:nvSpPr>
        <p:spPr/>
        <p:txBody>
          <a:bodyPr/>
          <a:lstStyle/>
          <a:p>
            <a:fld id="{A24C8765-D970-EB4C-8CC3-F3D9BF3A3C42}" type="slidenum">
              <a:rPr lang="en-US" altLang="nl-NL" smtClean="0"/>
              <a:pPr/>
              <a:t>10</a:t>
            </a:fld>
            <a:endParaRPr lang="en-US" altLang="nl-NL">
              <a:solidFill>
                <a:schemeClr val="tx1"/>
              </a:solidFill>
            </a:endParaRPr>
          </a:p>
        </p:txBody>
      </p:sp>
    </p:spTree>
    <p:extLst>
      <p:ext uri="{BB962C8B-B14F-4D97-AF65-F5344CB8AC3E}">
        <p14:creationId xmlns:p14="http://schemas.microsoft.com/office/powerpoint/2010/main" val="2487743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9462BF-B6B1-1569-1411-F0A6FA4C6E04}"/>
              </a:ext>
            </a:extLst>
          </p:cNvPr>
          <p:cNvSpPr>
            <a:spLocks noGrp="1"/>
          </p:cNvSpPr>
          <p:nvPr>
            <p:ph type="title"/>
          </p:nvPr>
        </p:nvSpPr>
        <p:spPr/>
        <p:txBody>
          <a:bodyPr/>
          <a:lstStyle/>
          <a:p>
            <a:r>
              <a:rPr lang="nl-NL" dirty="0" err="1"/>
              <a:t>To</a:t>
            </a:r>
            <a:r>
              <a:rPr lang="nl-NL" dirty="0"/>
              <a:t> follow clause (3)</a:t>
            </a:r>
          </a:p>
        </p:txBody>
      </p:sp>
      <p:sp>
        <p:nvSpPr>
          <p:cNvPr id="3" name="Tijdelijke aanduiding voor inhoud 2">
            <a:extLst>
              <a:ext uri="{FF2B5EF4-FFF2-40B4-BE49-F238E27FC236}">
                <a16:creationId xmlns:a16="http://schemas.microsoft.com/office/drawing/2014/main" id="{6D9E4329-CA1D-C4E4-2BE7-F10901B66CA9}"/>
              </a:ext>
            </a:extLst>
          </p:cNvPr>
          <p:cNvSpPr>
            <a:spLocks noGrp="1"/>
          </p:cNvSpPr>
          <p:nvPr>
            <p:ph idx="1"/>
          </p:nvPr>
        </p:nvSpPr>
        <p:spPr>
          <a:xfrm>
            <a:off x="685800" y="1844823"/>
            <a:ext cx="7391400" cy="4876651"/>
          </a:xfrm>
        </p:spPr>
        <p:txBody>
          <a:bodyPr/>
          <a:lstStyle/>
          <a:p>
            <a:r>
              <a:rPr lang="nl-NL" sz="2000" dirty="0"/>
              <a:t>Een </a:t>
            </a:r>
            <a:r>
              <a:rPr lang="nl-NL" sz="2000" dirty="0" err="1"/>
              <a:t>to</a:t>
            </a:r>
            <a:r>
              <a:rPr lang="nl-NL" sz="2000" dirty="0"/>
              <a:t> follow clause heeft een belangrijke functie. Deze voorkomt allereerst dat de verzekerde in geval van een schadevoorval alle verzekeraars afzonderlijk voor dekking moet aanspreken. </a:t>
            </a:r>
          </a:p>
          <a:p>
            <a:r>
              <a:rPr lang="nl-NL" sz="2000" dirty="0"/>
              <a:t>Verder voorkomt de clausule het risico dat de betrokken verzekeraars verschillende dekkingsstandpunten innemen.</a:t>
            </a:r>
          </a:p>
          <a:p>
            <a:r>
              <a:rPr lang="nl-NL" sz="2000" dirty="0"/>
              <a:t>De clausule waarborgt dus een praktische afwikkeling van de schade.</a:t>
            </a:r>
          </a:p>
          <a:p>
            <a:r>
              <a:rPr lang="nl-NL" sz="2000" dirty="0"/>
              <a:t>Als leidende verzekeraar wordt meestal de verzekeraar met het grootste intekenpercentage aangewezen of de verzekeraar die de meeste ervaring heeft met het verzekerde risico.</a:t>
            </a:r>
          </a:p>
          <a:p>
            <a:r>
              <a:rPr lang="nl-NL" sz="2000" dirty="0"/>
              <a:t>Ook is het denkbaar dat er twee leidende verzekeraars worden aangewezen.</a:t>
            </a:r>
          </a:p>
          <a:p>
            <a:r>
              <a:rPr lang="nl-NL" sz="2000" dirty="0"/>
              <a:t>Zie uitgebreid J.I. Roos, </a:t>
            </a:r>
            <a:r>
              <a:rPr lang="nl-NL" sz="2000" dirty="0" err="1"/>
              <a:t>diss</a:t>
            </a:r>
            <a:r>
              <a:rPr lang="nl-NL" sz="2000" dirty="0"/>
              <a:t>. 2022, p. 72-73.   </a:t>
            </a:r>
          </a:p>
        </p:txBody>
      </p:sp>
      <p:sp>
        <p:nvSpPr>
          <p:cNvPr id="4" name="Tijdelijke aanduiding voor voettekst 3">
            <a:extLst>
              <a:ext uri="{FF2B5EF4-FFF2-40B4-BE49-F238E27FC236}">
                <a16:creationId xmlns:a16="http://schemas.microsoft.com/office/drawing/2014/main" id="{8FD861BA-2ADF-7493-C3A8-33D34E41A594}"/>
              </a:ext>
            </a:extLst>
          </p:cNvPr>
          <p:cNvSpPr>
            <a:spLocks noGrp="1"/>
          </p:cNvSpPr>
          <p:nvPr>
            <p:ph type="ftr" sz="quarter" idx="11"/>
          </p:nvPr>
        </p:nvSpPr>
        <p:spPr/>
        <p:txBody>
          <a:bodyPr/>
          <a:lstStyle/>
          <a:p>
            <a:pPr>
              <a:defRPr/>
            </a:pPr>
            <a:r>
              <a:rPr lang="en-US"/>
              <a:t>Typ hier de footer</a:t>
            </a:r>
            <a:endParaRPr lang="en-US">
              <a:solidFill>
                <a:schemeClr val="tx1"/>
              </a:solidFill>
            </a:endParaRPr>
          </a:p>
        </p:txBody>
      </p:sp>
      <p:sp>
        <p:nvSpPr>
          <p:cNvPr id="5" name="Tijdelijke aanduiding voor dianummer 4">
            <a:extLst>
              <a:ext uri="{FF2B5EF4-FFF2-40B4-BE49-F238E27FC236}">
                <a16:creationId xmlns:a16="http://schemas.microsoft.com/office/drawing/2014/main" id="{62AD17AF-449D-C617-4DBB-BAD7D53BB8F2}"/>
              </a:ext>
            </a:extLst>
          </p:cNvPr>
          <p:cNvSpPr>
            <a:spLocks noGrp="1"/>
          </p:cNvSpPr>
          <p:nvPr>
            <p:ph type="sldNum" sz="quarter" idx="12"/>
          </p:nvPr>
        </p:nvSpPr>
        <p:spPr/>
        <p:txBody>
          <a:bodyPr/>
          <a:lstStyle/>
          <a:p>
            <a:fld id="{A24C8765-D970-EB4C-8CC3-F3D9BF3A3C42}" type="slidenum">
              <a:rPr lang="en-US" altLang="nl-NL" smtClean="0"/>
              <a:pPr/>
              <a:t>11</a:t>
            </a:fld>
            <a:endParaRPr lang="en-US" altLang="nl-NL">
              <a:solidFill>
                <a:schemeClr val="tx1"/>
              </a:solidFill>
            </a:endParaRPr>
          </a:p>
        </p:txBody>
      </p:sp>
    </p:spTree>
    <p:extLst>
      <p:ext uri="{BB962C8B-B14F-4D97-AF65-F5344CB8AC3E}">
        <p14:creationId xmlns:p14="http://schemas.microsoft.com/office/powerpoint/2010/main" val="3362076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173421-EF34-B166-4A36-9BB63BB01635}"/>
              </a:ext>
            </a:extLst>
          </p:cNvPr>
          <p:cNvSpPr>
            <a:spLocks noGrp="1"/>
          </p:cNvSpPr>
          <p:nvPr>
            <p:ph type="title"/>
          </p:nvPr>
        </p:nvSpPr>
        <p:spPr/>
        <p:txBody>
          <a:bodyPr/>
          <a:lstStyle/>
          <a:p>
            <a:r>
              <a:rPr lang="nl-NL" dirty="0" err="1"/>
              <a:t>To</a:t>
            </a:r>
            <a:r>
              <a:rPr lang="nl-NL" dirty="0"/>
              <a:t> follow clause (4)</a:t>
            </a:r>
          </a:p>
        </p:txBody>
      </p:sp>
      <p:sp>
        <p:nvSpPr>
          <p:cNvPr id="3" name="Tijdelijke aanduiding voor inhoud 2">
            <a:extLst>
              <a:ext uri="{FF2B5EF4-FFF2-40B4-BE49-F238E27FC236}">
                <a16:creationId xmlns:a16="http://schemas.microsoft.com/office/drawing/2014/main" id="{A72E8C90-4D45-F345-E57F-AAA66DB6CA82}"/>
              </a:ext>
            </a:extLst>
          </p:cNvPr>
          <p:cNvSpPr>
            <a:spLocks noGrp="1"/>
          </p:cNvSpPr>
          <p:nvPr>
            <p:ph idx="1"/>
          </p:nvPr>
        </p:nvSpPr>
        <p:spPr>
          <a:xfrm>
            <a:off x="467544" y="1752600"/>
            <a:ext cx="7533456" cy="4700736"/>
          </a:xfrm>
        </p:spPr>
        <p:txBody>
          <a:bodyPr/>
          <a:lstStyle/>
          <a:p>
            <a:r>
              <a:rPr lang="nl-NL" sz="2300" dirty="0"/>
              <a:t>Een </a:t>
            </a:r>
            <a:r>
              <a:rPr lang="nl-NL" sz="2300" dirty="0" err="1"/>
              <a:t>to</a:t>
            </a:r>
            <a:r>
              <a:rPr lang="nl-NL" sz="2300" dirty="0"/>
              <a:t> follow clausule in een verzekeringsovereenkomst heeft dus tot gevolg dat de volgende verzekeraars gebonden zijn aan de beslissingen van de leidende verzekeraar.</a:t>
            </a:r>
          </a:p>
          <a:p>
            <a:r>
              <a:rPr lang="nl-NL" sz="2300" dirty="0"/>
              <a:t>Wat is nu de juridische kwalificatie van deze clausule? Is er sprake van een volmacht aan de leidende verzekeraar door de volgende verzekeraars of is er sprake van een contractuele afspraak tussen een verzekeringnemer en een volgende verzekeraar waarop de verzekerde zich rechtstreeks kan beroepen in geval van een geschil tussen de verzekerde en deze verzekeraar?</a:t>
            </a:r>
          </a:p>
          <a:p>
            <a:r>
              <a:rPr lang="nl-NL" sz="2300" dirty="0"/>
              <a:t>Zie J.I. Roos, </a:t>
            </a:r>
            <a:r>
              <a:rPr lang="nl-NL" sz="2300" dirty="0" err="1"/>
              <a:t>diss</a:t>
            </a:r>
            <a:r>
              <a:rPr lang="nl-NL" sz="2300" dirty="0"/>
              <a:t>. 2022, p. 77. </a:t>
            </a:r>
          </a:p>
        </p:txBody>
      </p:sp>
      <p:sp>
        <p:nvSpPr>
          <p:cNvPr id="4" name="Tijdelijke aanduiding voor voettekst 3">
            <a:extLst>
              <a:ext uri="{FF2B5EF4-FFF2-40B4-BE49-F238E27FC236}">
                <a16:creationId xmlns:a16="http://schemas.microsoft.com/office/drawing/2014/main" id="{23F4FB36-17D5-10AC-4AFD-FD66C02627E0}"/>
              </a:ext>
            </a:extLst>
          </p:cNvPr>
          <p:cNvSpPr>
            <a:spLocks noGrp="1"/>
          </p:cNvSpPr>
          <p:nvPr>
            <p:ph type="ftr" sz="quarter" idx="11"/>
          </p:nvPr>
        </p:nvSpPr>
        <p:spPr/>
        <p:txBody>
          <a:bodyPr/>
          <a:lstStyle/>
          <a:p>
            <a:pPr>
              <a:defRPr/>
            </a:pPr>
            <a:r>
              <a:rPr lang="en-US"/>
              <a:t>Typ hier de footer</a:t>
            </a:r>
            <a:endParaRPr lang="en-US">
              <a:solidFill>
                <a:schemeClr val="tx1"/>
              </a:solidFill>
            </a:endParaRPr>
          </a:p>
        </p:txBody>
      </p:sp>
      <p:sp>
        <p:nvSpPr>
          <p:cNvPr id="5" name="Tijdelijke aanduiding voor dianummer 4">
            <a:extLst>
              <a:ext uri="{FF2B5EF4-FFF2-40B4-BE49-F238E27FC236}">
                <a16:creationId xmlns:a16="http://schemas.microsoft.com/office/drawing/2014/main" id="{E1D15133-6C9E-0C85-DB46-E491921F4EB8}"/>
              </a:ext>
            </a:extLst>
          </p:cNvPr>
          <p:cNvSpPr>
            <a:spLocks noGrp="1"/>
          </p:cNvSpPr>
          <p:nvPr>
            <p:ph type="sldNum" sz="quarter" idx="12"/>
          </p:nvPr>
        </p:nvSpPr>
        <p:spPr/>
        <p:txBody>
          <a:bodyPr/>
          <a:lstStyle/>
          <a:p>
            <a:fld id="{A24C8765-D970-EB4C-8CC3-F3D9BF3A3C42}" type="slidenum">
              <a:rPr lang="en-US" altLang="nl-NL" smtClean="0"/>
              <a:pPr/>
              <a:t>12</a:t>
            </a:fld>
            <a:endParaRPr lang="en-US" altLang="nl-NL">
              <a:solidFill>
                <a:schemeClr val="tx1"/>
              </a:solidFill>
            </a:endParaRPr>
          </a:p>
        </p:txBody>
      </p:sp>
    </p:spTree>
    <p:extLst>
      <p:ext uri="{BB962C8B-B14F-4D97-AF65-F5344CB8AC3E}">
        <p14:creationId xmlns:p14="http://schemas.microsoft.com/office/powerpoint/2010/main" val="4098365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AD9289-6A35-7AC2-252E-FA89677C9FB3}"/>
              </a:ext>
            </a:extLst>
          </p:cNvPr>
          <p:cNvSpPr>
            <a:spLocks noGrp="1"/>
          </p:cNvSpPr>
          <p:nvPr>
            <p:ph type="title"/>
          </p:nvPr>
        </p:nvSpPr>
        <p:spPr/>
        <p:txBody>
          <a:bodyPr/>
          <a:lstStyle/>
          <a:p>
            <a:r>
              <a:rPr lang="nl-NL" dirty="0" err="1"/>
              <a:t>To</a:t>
            </a:r>
            <a:r>
              <a:rPr lang="nl-NL" dirty="0"/>
              <a:t> follow clause (5)</a:t>
            </a:r>
          </a:p>
        </p:txBody>
      </p:sp>
      <p:sp>
        <p:nvSpPr>
          <p:cNvPr id="3" name="Tijdelijke aanduiding voor inhoud 2">
            <a:extLst>
              <a:ext uri="{FF2B5EF4-FFF2-40B4-BE49-F238E27FC236}">
                <a16:creationId xmlns:a16="http://schemas.microsoft.com/office/drawing/2014/main" id="{D4F397E3-450B-29C0-B966-F2CF79BCDEFF}"/>
              </a:ext>
            </a:extLst>
          </p:cNvPr>
          <p:cNvSpPr>
            <a:spLocks noGrp="1"/>
          </p:cNvSpPr>
          <p:nvPr>
            <p:ph idx="1"/>
          </p:nvPr>
        </p:nvSpPr>
        <p:spPr>
          <a:xfrm>
            <a:off x="685800" y="1844824"/>
            <a:ext cx="7391400" cy="4248472"/>
          </a:xfrm>
        </p:spPr>
        <p:txBody>
          <a:bodyPr/>
          <a:lstStyle/>
          <a:p>
            <a:r>
              <a:rPr lang="nl-NL" dirty="0"/>
              <a:t>Door Van Huizen is verdedigd dat deze clausule een volmacht is van de volgende verzekeraars aan de leidende verzekeraar. De clausule doet een driepartijenverhouding ontstaan tussen de verzekeringnemer, de volgende verzekeraars en de leidende verzekeraar(s). Belangrijk daarbij is dat de leidende verzekeraar(s) de polis mede heeft/hebben ondertekend. Zie Van Huizen, VA 1989, p. 277-292.</a:t>
            </a:r>
          </a:p>
        </p:txBody>
      </p:sp>
      <p:sp>
        <p:nvSpPr>
          <p:cNvPr id="4" name="Tijdelijke aanduiding voor voettekst 3">
            <a:extLst>
              <a:ext uri="{FF2B5EF4-FFF2-40B4-BE49-F238E27FC236}">
                <a16:creationId xmlns:a16="http://schemas.microsoft.com/office/drawing/2014/main" id="{8EF13B9D-8977-7682-F8A3-BAA061FDFCD0}"/>
              </a:ext>
            </a:extLst>
          </p:cNvPr>
          <p:cNvSpPr>
            <a:spLocks noGrp="1"/>
          </p:cNvSpPr>
          <p:nvPr>
            <p:ph type="ftr" sz="quarter" idx="11"/>
          </p:nvPr>
        </p:nvSpPr>
        <p:spPr/>
        <p:txBody>
          <a:bodyPr/>
          <a:lstStyle/>
          <a:p>
            <a:pPr>
              <a:defRPr/>
            </a:pPr>
            <a:r>
              <a:rPr lang="en-US"/>
              <a:t>Typ hier de footer</a:t>
            </a:r>
            <a:endParaRPr lang="en-US">
              <a:solidFill>
                <a:schemeClr val="tx1"/>
              </a:solidFill>
            </a:endParaRPr>
          </a:p>
        </p:txBody>
      </p:sp>
      <p:sp>
        <p:nvSpPr>
          <p:cNvPr id="5" name="Tijdelijke aanduiding voor dianummer 4">
            <a:extLst>
              <a:ext uri="{FF2B5EF4-FFF2-40B4-BE49-F238E27FC236}">
                <a16:creationId xmlns:a16="http://schemas.microsoft.com/office/drawing/2014/main" id="{2FA0929E-736B-22B5-C35C-BA2E236F00CB}"/>
              </a:ext>
            </a:extLst>
          </p:cNvPr>
          <p:cNvSpPr>
            <a:spLocks noGrp="1"/>
          </p:cNvSpPr>
          <p:nvPr>
            <p:ph type="sldNum" sz="quarter" idx="12"/>
          </p:nvPr>
        </p:nvSpPr>
        <p:spPr/>
        <p:txBody>
          <a:bodyPr/>
          <a:lstStyle/>
          <a:p>
            <a:fld id="{A24C8765-D970-EB4C-8CC3-F3D9BF3A3C42}" type="slidenum">
              <a:rPr lang="en-US" altLang="nl-NL" smtClean="0"/>
              <a:pPr/>
              <a:t>13</a:t>
            </a:fld>
            <a:endParaRPr lang="en-US" altLang="nl-NL">
              <a:solidFill>
                <a:schemeClr val="tx1"/>
              </a:solidFill>
            </a:endParaRPr>
          </a:p>
        </p:txBody>
      </p:sp>
    </p:spTree>
    <p:extLst>
      <p:ext uri="{BB962C8B-B14F-4D97-AF65-F5344CB8AC3E}">
        <p14:creationId xmlns:p14="http://schemas.microsoft.com/office/powerpoint/2010/main" val="6940175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A42E6E-D4E4-2B84-16A6-9D502ADB2BD8}"/>
              </a:ext>
            </a:extLst>
          </p:cNvPr>
          <p:cNvSpPr>
            <a:spLocks noGrp="1"/>
          </p:cNvSpPr>
          <p:nvPr>
            <p:ph type="title"/>
          </p:nvPr>
        </p:nvSpPr>
        <p:spPr/>
        <p:txBody>
          <a:bodyPr/>
          <a:lstStyle/>
          <a:p>
            <a:r>
              <a:rPr lang="nl-NL" dirty="0" err="1"/>
              <a:t>To</a:t>
            </a:r>
            <a:r>
              <a:rPr lang="nl-NL" dirty="0"/>
              <a:t> follow clause (6)</a:t>
            </a:r>
          </a:p>
        </p:txBody>
      </p:sp>
      <p:sp>
        <p:nvSpPr>
          <p:cNvPr id="3" name="Tijdelijke aanduiding voor inhoud 2">
            <a:extLst>
              <a:ext uri="{FF2B5EF4-FFF2-40B4-BE49-F238E27FC236}">
                <a16:creationId xmlns:a16="http://schemas.microsoft.com/office/drawing/2014/main" id="{21CC2112-46CB-BDD9-76A5-D214A1284B13}"/>
              </a:ext>
            </a:extLst>
          </p:cNvPr>
          <p:cNvSpPr>
            <a:spLocks noGrp="1"/>
          </p:cNvSpPr>
          <p:nvPr>
            <p:ph idx="1"/>
          </p:nvPr>
        </p:nvSpPr>
        <p:spPr>
          <a:xfrm>
            <a:off x="611560" y="1844824"/>
            <a:ext cx="7465640" cy="4248472"/>
          </a:xfrm>
        </p:spPr>
        <p:txBody>
          <a:bodyPr/>
          <a:lstStyle/>
          <a:p>
            <a:r>
              <a:rPr lang="nl-NL" dirty="0"/>
              <a:t>Door Roos is in haar proefschrift verdedigd dat er in dit geval </a:t>
            </a:r>
            <a:r>
              <a:rPr lang="nl-NL" sz="2800" dirty="0"/>
              <a:t>sprake is van een contractuele afspraak tussen een verzekeringnemer en een volgende verzekeraar waarop de verzekerde zich rechtstreeks kan beroepen in geval van een geschil tussen de verzekerde en deze verzekeraar. Zie J.I. Roos, </a:t>
            </a:r>
            <a:r>
              <a:rPr lang="nl-NL" sz="2800" dirty="0" err="1"/>
              <a:t>diss</a:t>
            </a:r>
            <a:r>
              <a:rPr lang="nl-NL" sz="2800" dirty="0"/>
              <a:t>. 2022, p. 81-90.</a:t>
            </a:r>
            <a:endParaRPr lang="nl-NL" dirty="0"/>
          </a:p>
        </p:txBody>
      </p:sp>
      <p:sp>
        <p:nvSpPr>
          <p:cNvPr id="4" name="Tijdelijke aanduiding voor voettekst 3">
            <a:extLst>
              <a:ext uri="{FF2B5EF4-FFF2-40B4-BE49-F238E27FC236}">
                <a16:creationId xmlns:a16="http://schemas.microsoft.com/office/drawing/2014/main" id="{C649679E-81C1-8EEB-15AC-CD042FC6D44D}"/>
              </a:ext>
            </a:extLst>
          </p:cNvPr>
          <p:cNvSpPr>
            <a:spLocks noGrp="1"/>
          </p:cNvSpPr>
          <p:nvPr>
            <p:ph type="ftr" sz="quarter" idx="11"/>
          </p:nvPr>
        </p:nvSpPr>
        <p:spPr/>
        <p:txBody>
          <a:bodyPr/>
          <a:lstStyle/>
          <a:p>
            <a:pPr>
              <a:defRPr/>
            </a:pPr>
            <a:r>
              <a:rPr lang="en-US"/>
              <a:t>Typ hier de footer</a:t>
            </a:r>
            <a:endParaRPr lang="en-US">
              <a:solidFill>
                <a:schemeClr val="tx1"/>
              </a:solidFill>
            </a:endParaRPr>
          </a:p>
        </p:txBody>
      </p:sp>
      <p:sp>
        <p:nvSpPr>
          <p:cNvPr id="5" name="Tijdelijke aanduiding voor dianummer 4">
            <a:extLst>
              <a:ext uri="{FF2B5EF4-FFF2-40B4-BE49-F238E27FC236}">
                <a16:creationId xmlns:a16="http://schemas.microsoft.com/office/drawing/2014/main" id="{8BB07DE5-FE97-E2FF-266D-EB42B91EDC10}"/>
              </a:ext>
            </a:extLst>
          </p:cNvPr>
          <p:cNvSpPr>
            <a:spLocks noGrp="1"/>
          </p:cNvSpPr>
          <p:nvPr>
            <p:ph type="sldNum" sz="quarter" idx="12"/>
          </p:nvPr>
        </p:nvSpPr>
        <p:spPr/>
        <p:txBody>
          <a:bodyPr/>
          <a:lstStyle/>
          <a:p>
            <a:fld id="{A24C8765-D970-EB4C-8CC3-F3D9BF3A3C42}" type="slidenum">
              <a:rPr lang="en-US" altLang="nl-NL" smtClean="0"/>
              <a:pPr/>
              <a:t>14</a:t>
            </a:fld>
            <a:endParaRPr lang="en-US" altLang="nl-NL">
              <a:solidFill>
                <a:schemeClr val="tx1"/>
              </a:solidFill>
            </a:endParaRPr>
          </a:p>
        </p:txBody>
      </p:sp>
    </p:spTree>
    <p:extLst>
      <p:ext uri="{BB962C8B-B14F-4D97-AF65-F5344CB8AC3E}">
        <p14:creationId xmlns:p14="http://schemas.microsoft.com/office/powerpoint/2010/main" val="3382531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25682C-0301-2837-2952-4A897EEDCE31}"/>
              </a:ext>
            </a:extLst>
          </p:cNvPr>
          <p:cNvSpPr>
            <a:spLocks noGrp="1"/>
          </p:cNvSpPr>
          <p:nvPr>
            <p:ph type="title"/>
          </p:nvPr>
        </p:nvSpPr>
        <p:spPr/>
        <p:txBody>
          <a:bodyPr/>
          <a:lstStyle/>
          <a:p>
            <a:r>
              <a:rPr lang="nl-NL" dirty="0" err="1"/>
              <a:t>To</a:t>
            </a:r>
            <a:r>
              <a:rPr lang="nl-NL" dirty="0"/>
              <a:t> follow clause (7)</a:t>
            </a:r>
          </a:p>
        </p:txBody>
      </p:sp>
      <p:sp>
        <p:nvSpPr>
          <p:cNvPr id="3" name="Tijdelijke aanduiding voor inhoud 2">
            <a:extLst>
              <a:ext uri="{FF2B5EF4-FFF2-40B4-BE49-F238E27FC236}">
                <a16:creationId xmlns:a16="http://schemas.microsoft.com/office/drawing/2014/main" id="{C809DBB3-E362-A170-78F0-38E51BE6502A}"/>
              </a:ext>
            </a:extLst>
          </p:cNvPr>
          <p:cNvSpPr>
            <a:spLocks noGrp="1"/>
          </p:cNvSpPr>
          <p:nvPr>
            <p:ph idx="1"/>
          </p:nvPr>
        </p:nvSpPr>
        <p:spPr>
          <a:xfrm>
            <a:off x="609600" y="1772816"/>
            <a:ext cx="7467600" cy="4551784"/>
          </a:xfrm>
        </p:spPr>
        <p:txBody>
          <a:bodyPr/>
          <a:lstStyle/>
          <a:p>
            <a:r>
              <a:rPr lang="nl-NL" dirty="0"/>
              <a:t>Een belangrijk argument van Roos is dat een volmacht geen privatieve werking heeft. De volmachtgever blijft dus bevoegd om de rechtshandelingen naast de gevolmachtigde te verrichten. </a:t>
            </a:r>
          </a:p>
          <a:p>
            <a:r>
              <a:rPr lang="nl-NL" dirty="0"/>
              <a:t>Dit laatste staat in haar ogen haaks op wat een </a:t>
            </a:r>
            <a:r>
              <a:rPr lang="nl-NL" dirty="0" err="1"/>
              <a:t>to</a:t>
            </a:r>
            <a:r>
              <a:rPr lang="nl-NL" dirty="0"/>
              <a:t> follow clausule beoogt te bereiken: het opgeven door een volgende verzekeraar van het zelf nemen van beslissingen. </a:t>
            </a:r>
          </a:p>
        </p:txBody>
      </p:sp>
      <p:sp>
        <p:nvSpPr>
          <p:cNvPr id="4" name="Tijdelijke aanduiding voor voettekst 3">
            <a:extLst>
              <a:ext uri="{FF2B5EF4-FFF2-40B4-BE49-F238E27FC236}">
                <a16:creationId xmlns:a16="http://schemas.microsoft.com/office/drawing/2014/main" id="{FE7F0549-57F2-D5FE-4ED8-4B42D33DDB87}"/>
              </a:ext>
            </a:extLst>
          </p:cNvPr>
          <p:cNvSpPr>
            <a:spLocks noGrp="1"/>
          </p:cNvSpPr>
          <p:nvPr>
            <p:ph type="ftr" sz="quarter" idx="11"/>
          </p:nvPr>
        </p:nvSpPr>
        <p:spPr/>
        <p:txBody>
          <a:bodyPr/>
          <a:lstStyle/>
          <a:p>
            <a:pPr>
              <a:defRPr/>
            </a:pPr>
            <a:r>
              <a:rPr lang="en-US"/>
              <a:t>Typ hier de footer</a:t>
            </a:r>
            <a:endParaRPr lang="en-US">
              <a:solidFill>
                <a:schemeClr val="tx1"/>
              </a:solidFill>
            </a:endParaRPr>
          </a:p>
        </p:txBody>
      </p:sp>
      <p:sp>
        <p:nvSpPr>
          <p:cNvPr id="5" name="Tijdelijke aanduiding voor dianummer 4">
            <a:extLst>
              <a:ext uri="{FF2B5EF4-FFF2-40B4-BE49-F238E27FC236}">
                <a16:creationId xmlns:a16="http://schemas.microsoft.com/office/drawing/2014/main" id="{6A33553F-7A41-75EB-BB79-77968165A74C}"/>
              </a:ext>
            </a:extLst>
          </p:cNvPr>
          <p:cNvSpPr>
            <a:spLocks noGrp="1"/>
          </p:cNvSpPr>
          <p:nvPr>
            <p:ph type="sldNum" sz="quarter" idx="12"/>
          </p:nvPr>
        </p:nvSpPr>
        <p:spPr/>
        <p:txBody>
          <a:bodyPr/>
          <a:lstStyle/>
          <a:p>
            <a:fld id="{A24C8765-D970-EB4C-8CC3-F3D9BF3A3C42}" type="slidenum">
              <a:rPr lang="en-US" altLang="nl-NL" smtClean="0"/>
              <a:pPr/>
              <a:t>15</a:t>
            </a:fld>
            <a:endParaRPr lang="en-US" altLang="nl-NL">
              <a:solidFill>
                <a:schemeClr val="tx1"/>
              </a:solidFill>
            </a:endParaRPr>
          </a:p>
        </p:txBody>
      </p:sp>
    </p:spTree>
    <p:extLst>
      <p:ext uri="{BB962C8B-B14F-4D97-AF65-F5344CB8AC3E}">
        <p14:creationId xmlns:p14="http://schemas.microsoft.com/office/powerpoint/2010/main" val="3118602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04EB95-419A-8BA0-F605-286E1D4CE4C6}"/>
              </a:ext>
            </a:extLst>
          </p:cNvPr>
          <p:cNvSpPr>
            <a:spLocks noGrp="1"/>
          </p:cNvSpPr>
          <p:nvPr>
            <p:ph type="title"/>
          </p:nvPr>
        </p:nvSpPr>
        <p:spPr/>
        <p:txBody>
          <a:bodyPr/>
          <a:lstStyle/>
          <a:p>
            <a:r>
              <a:rPr lang="nl-NL" dirty="0" err="1"/>
              <a:t>To</a:t>
            </a:r>
            <a:r>
              <a:rPr lang="nl-NL" dirty="0"/>
              <a:t> follow clause (8)</a:t>
            </a:r>
          </a:p>
        </p:txBody>
      </p:sp>
      <p:sp>
        <p:nvSpPr>
          <p:cNvPr id="3" name="Tijdelijke aanduiding voor inhoud 2">
            <a:extLst>
              <a:ext uri="{FF2B5EF4-FFF2-40B4-BE49-F238E27FC236}">
                <a16:creationId xmlns:a16="http://schemas.microsoft.com/office/drawing/2014/main" id="{30D503B1-E9D7-8056-6DD5-2DDFB13200F7}"/>
              </a:ext>
            </a:extLst>
          </p:cNvPr>
          <p:cNvSpPr>
            <a:spLocks noGrp="1"/>
          </p:cNvSpPr>
          <p:nvPr>
            <p:ph idx="1"/>
          </p:nvPr>
        </p:nvSpPr>
        <p:spPr>
          <a:xfrm>
            <a:off x="539552" y="1772816"/>
            <a:ext cx="7537648" cy="4551784"/>
          </a:xfrm>
        </p:spPr>
        <p:txBody>
          <a:bodyPr/>
          <a:lstStyle/>
          <a:p>
            <a:r>
              <a:rPr lang="nl-NL" sz="2400" dirty="0"/>
              <a:t>Zie ook Rechtbank Rotterdam 9 november 2006, ECLI:NL:RBROT:2006:AZ2840, </a:t>
            </a:r>
            <a:r>
              <a:rPr lang="nl-NL" sz="2400" dirty="0" err="1"/>
              <a:t>r.o.</a:t>
            </a:r>
            <a:r>
              <a:rPr lang="nl-NL" sz="2400" dirty="0"/>
              <a:t> 4.7: ‘’</a:t>
            </a:r>
            <a:r>
              <a:rPr lang="nl-NL" sz="2400" kern="100" dirty="0">
                <a:effectLst/>
                <a:latin typeface="Calibri" panose="020F0502020204030204" pitchFamily="34" charset="0"/>
                <a:ea typeface="Calibri" panose="020F0502020204030204" pitchFamily="34" charset="0"/>
                <a:cs typeface="Times New Roman" panose="02020603050405020304" pitchFamily="18" charset="0"/>
              </a:rPr>
              <a:t> (..) Uit de ruime formulering van de </a:t>
            </a:r>
            <a:r>
              <a:rPr lang="nl-NL" sz="2400" kern="10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kern="100" dirty="0">
                <a:effectLst/>
                <a:latin typeface="Calibri" panose="020F0502020204030204" pitchFamily="34" charset="0"/>
                <a:ea typeface="Calibri" panose="020F0502020204030204" pitchFamily="34" charset="0"/>
                <a:cs typeface="Times New Roman" panose="02020603050405020304" pitchFamily="18" charset="0"/>
              </a:rPr>
              <a:t> follow-clause, meer in het bijzonder de duidelijke en ondubbelzinnige bewoordingen “..terwijl deze zich ook in alle andere opzichten bij eerstgenoemde ondertekenaars zullen aansluiten”, volgt dat </a:t>
            </a:r>
            <a:r>
              <a:rPr lang="nl-NL" sz="2400" kern="100" dirty="0" err="1">
                <a:effectLst/>
                <a:latin typeface="Calibri" panose="020F0502020204030204" pitchFamily="34" charset="0"/>
                <a:ea typeface="Calibri" panose="020F0502020204030204" pitchFamily="34" charset="0"/>
                <a:cs typeface="Times New Roman" panose="02020603050405020304" pitchFamily="18" charset="0"/>
              </a:rPr>
              <a:t>Axa</a:t>
            </a:r>
            <a:r>
              <a:rPr lang="nl-NL" sz="2400" kern="100" dirty="0">
                <a:effectLst/>
                <a:latin typeface="Calibri" panose="020F0502020204030204" pitchFamily="34" charset="0"/>
                <a:ea typeface="Calibri" panose="020F0502020204030204" pitchFamily="34" charset="0"/>
                <a:cs typeface="Times New Roman" panose="02020603050405020304" pitchFamily="18" charset="0"/>
              </a:rPr>
              <a:t> haar zelfstandige positie jegens Hak heeft prijsgegeven bij ondertekening van de polis. Zij dient - in beginsel in alle opzichten - de leaders (Erasmus en Delta Lloyd) te volgen. (..)’’</a:t>
            </a:r>
          </a:p>
          <a:p>
            <a:endParaRPr lang="nl-NL" dirty="0"/>
          </a:p>
        </p:txBody>
      </p:sp>
      <p:sp>
        <p:nvSpPr>
          <p:cNvPr id="4" name="Tijdelijke aanduiding voor voettekst 3">
            <a:extLst>
              <a:ext uri="{FF2B5EF4-FFF2-40B4-BE49-F238E27FC236}">
                <a16:creationId xmlns:a16="http://schemas.microsoft.com/office/drawing/2014/main" id="{462E9367-726C-A625-0787-5C671350FE35}"/>
              </a:ext>
            </a:extLst>
          </p:cNvPr>
          <p:cNvSpPr>
            <a:spLocks noGrp="1"/>
          </p:cNvSpPr>
          <p:nvPr>
            <p:ph type="ftr" sz="quarter" idx="11"/>
          </p:nvPr>
        </p:nvSpPr>
        <p:spPr/>
        <p:txBody>
          <a:bodyPr/>
          <a:lstStyle/>
          <a:p>
            <a:pPr>
              <a:defRPr/>
            </a:pPr>
            <a:r>
              <a:rPr lang="en-US"/>
              <a:t>Typ hier de footer</a:t>
            </a:r>
            <a:endParaRPr lang="en-US">
              <a:solidFill>
                <a:schemeClr val="tx1"/>
              </a:solidFill>
            </a:endParaRPr>
          </a:p>
        </p:txBody>
      </p:sp>
      <p:sp>
        <p:nvSpPr>
          <p:cNvPr id="5" name="Tijdelijke aanduiding voor dianummer 4">
            <a:extLst>
              <a:ext uri="{FF2B5EF4-FFF2-40B4-BE49-F238E27FC236}">
                <a16:creationId xmlns:a16="http://schemas.microsoft.com/office/drawing/2014/main" id="{97BDB333-F95F-1EC9-B665-F9BC577CAD5E}"/>
              </a:ext>
            </a:extLst>
          </p:cNvPr>
          <p:cNvSpPr>
            <a:spLocks noGrp="1"/>
          </p:cNvSpPr>
          <p:nvPr>
            <p:ph type="sldNum" sz="quarter" idx="12"/>
          </p:nvPr>
        </p:nvSpPr>
        <p:spPr/>
        <p:txBody>
          <a:bodyPr/>
          <a:lstStyle/>
          <a:p>
            <a:fld id="{A24C8765-D970-EB4C-8CC3-F3D9BF3A3C42}" type="slidenum">
              <a:rPr lang="en-US" altLang="nl-NL" smtClean="0"/>
              <a:pPr/>
              <a:t>16</a:t>
            </a:fld>
            <a:endParaRPr lang="en-US" altLang="nl-NL">
              <a:solidFill>
                <a:schemeClr val="tx1"/>
              </a:solidFill>
            </a:endParaRPr>
          </a:p>
        </p:txBody>
      </p:sp>
    </p:spTree>
    <p:extLst>
      <p:ext uri="{BB962C8B-B14F-4D97-AF65-F5344CB8AC3E}">
        <p14:creationId xmlns:p14="http://schemas.microsoft.com/office/powerpoint/2010/main" val="3325266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AAE87E-A601-9654-20C2-D019BAD5DDD7}"/>
              </a:ext>
            </a:extLst>
          </p:cNvPr>
          <p:cNvSpPr>
            <a:spLocks noGrp="1"/>
          </p:cNvSpPr>
          <p:nvPr>
            <p:ph type="title"/>
          </p:nvPr>
        </p:nvSpPr>
        <p:spPr/>
        <p:txBody>
          <a:bodyPr/>
          <a:lstStyle/>
          <a:p>
            <a:r>
              <a:rPr lang="nl-NL" dirty="0" err="1"/>
              <a:t>To</a:t>
            </a:r>
            <a:r>
              <a:rPr lang="nl-NL" dirty="0"/>
              <a:t> follow clausule (9)</a:t>
            </a:r>
          </a:p>
        </p:txBody>
      </p:sp>
      <p:sp>
        <p:nvSpPr>
          <p:cNvPr id="3" name="Tijdelijke aanduiding voor inhoud 2">
            <a:extLst>
              <a:ext uri="{FF2B5EF4-FFF2-40B4-BE49-F238E27FC236}">
                <a16:creationId xmlns:a16="http://schemas.microsoft.com/office/drawing/2014/main" id="{A3A8D976-0E1B-EB5A-BBAD-C74F08A79A3C}"/>
              </a:ext>
            </a:extLst>
          </p:cNvPr>
          <p:cNvSpPr>
            <a:spLocks noGrp="1"/>
          </p:cNvSpPr>
          <p:nvPr>
            <p:ph idx="1"/>
          </p:nvPr>
        </p:nvSpPr>
        <p:spPr>
          <a:xfrm>
            <a:off x="539552" y="1772816"/>
            <a:ext cx="7537648" cy="4176464"/>
          </a:xfrm>
        </p:spPr>
        <p:txBody>
          <a:bodyPr/>
          <a:lstStyle/>
          <a:p>
            <a:r>
              <a:rPr lang="nl-NL" sz="3200" dirty="0"/>
              <a:t>Zie overigens voor het schaderegelingsproces bij co-assurantie in het algemeen de VNAB Schaderegeling </a:t>
            </a:r>
            <a:r>
              <a:rPr lang="nl-NL" sz="3200" dirty="0" err="1"/>
              <a:t>Coassurantie</a:t>
            </a:r>
            <a:r>
              <a:rPr lang="nl-NL" sz="3200" dirty="0"/>
              <a:t> van 21 mei 2024. Deze is per 1 juli 2024 in werking getreden.</a:t>
            </a:r>
          </a:p>
        </p:txBody>
      </p:sp>
      <p:sp>
        <p:nvSpPr>
          <p:cNvPr id="4" name="Tijdelijke aanduiding voor voettekst 3">
            <a:extLst>
              <a:ext uri="{FF2B5EF4-FFF2-40B4-BE49-F238E27FC236}">
                <a16:creationId xmlns:a16="http://schemas.microsoft.com/office/drawing/2014/main" id="{619D3677-F679-D33A-EA60-E2215DE96650}"/>
              </a:ext>
            </a:extLst>
          </p:cNvPr>
          <p:cNvSpPr>
            <a:spLocks noGrp="1"/>
          </p:cNvSpPr>
          <p:nvPr>
            <p:ph type="ftr" sz="quarter" idx="11"/>
          </p:nvPr>
        </p:nvSpPr>
        <p:spPr/>
        <p:txBody>
          <a:bodyPr/>
          <a:lstStyle/>
          <a:p>
            <a:pPr>
              <a:defRPr/>
            </a:pPr>
            <a:r>
              <a:rPr lang="en-US"/>
              <a:t>Typ hier de footer</a:t>
            </a:r>
            <a:endParaRPr lang="en-US">
              <a:solidFill>
                <a:schemeClr val="tx1"/>
              </a:solidFill>
            </a:endParaRPr>
          </a:p>
        </p:txBody>
      </p:sp>
      <p:sp>
        <p:nvSpPr>
          <p:cNvPr id="5" name="Tijdelijke aanduiding voor dianummer 4">
            <a:extLst>
              <a:ext uri="{FF2B5EF4-FFF2-40B4-BE49-F238E27FC236}">
                <a16:creationId xmlns:a16="http://schemas.microsoft.com/office/drawing/2014/main" id="{67297938-8C32-32E6-13A7-5A8C8B255193}"/>
              </a:ext>
            </a:extLst>
          </p:cNvPr>
          <p:cNvSpPr>
            <a:spLocks noGrp="1"/>
          </p:cNvSpPr>
          <p:nvPr>
            <p:ph type="sldNum" sz="quarter" idx="12"/>
          </p:nvPr>
        </p:nvSpPr>
        <p:spPr/>
        <p:txBody>
          <a:bodyPr/>
          <a:lstStyle/>
          <a:p>
            <a:fld id="{A24C8765-D970-EB4C-8CC3-F3D9BF3A3C42}" type="slidenum">
              <a:rPr lang="en-US" altLang="nl-NL" smtClean="0"/>
              <a:pPr/>
              <a:t>17</a:t>
            </a:fld>
            <a:endParaRPr lang="en-US" altLang="nl-NL">
              <a:solidFill>
                <a:schemeClr val="tx1"/>
              </a:solidFill>
            </a:endParaRPr>
          </a:p>
        </p:txBody>
      </p:sp>
    </p:spTree>
    <p:extLst>
      <p:ext uri="{BB962C8B-B14F-4D97-AF65-F5344CB8AC3E}">
        <p14:creationId xmlns:p14="http://schemas.microsoft.com/office/powerpoint/2010/main" val="4556868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A8DF1C-001A-F0C7-7B3E-0885C8F9518D}"/>
              </a:ext>
            </a:extLst>
          </p:cNvPr>
          <p:cNvSpPr>
            <a:spLocks noGrp="1"/>
          </p:cNvSpPr>
          <p:nvPr>
            <p:ph type="title"/>
          </p:nvPr>
        </p:nvSpPr>
        <p:spPr/>
        <p:txBody>
          <a:bodyPr/>
          <a:lstStyle/>
          <a:p>
            <a:r>
              <a:rPr lang="nl-NL" dirty="0"/>
              <a:t>Eigen mening </a:t>
            </a:r>
          </a:p>
        </p:txBody>
      </p:sp>
      <p:sp>
        <p:nvSpPr>
          <p:cNvPr id="3" name="Tijdelijke aanduiding voor inhoud 2">
            <a:extLst>
              <a:ext uri="{FF2B5EF4-FFF2-40B4-BE49-F238E27FC236}">
                <a16:creationId xmlns:a16="http://schemas.microsoft.com/office/drawing/2014/main" id="{71D48FD1-03C0-146A-4440-2283F8A52934}"/>
              </a:ext>
            </a:extLst>
          </p:cNvPr>
          <p:cNvSpPr>
            <a:spLocks noGrp="1"/>
          </p:cNvSpPr>
          <p:nvPr>
            <p:ph idx="1"/>
          </p:nvPr>
        </p:nvSpPr>
        <p:spPr>
          <a:xfrm>
            <a:off x="611560" y="1844824"/>
            <a:ext cx="7465640" cy="4248472"/>
          </a:xfrm>
        </p:spPr>
        <p:txBody>
          <a:bodyPr/>
          <a:lstStyle/>
          <a:p>
            <a:r>
              <a:rPr lang="nl-NL" sz="3200" dirty="0"/>
              <a:t>Ik zal u nu vertellen wat mijn mening in dezen is. Ik doe dit mondeling omdat mijn opvatting nog in ontwikkeling is. </a:t>
            </a:r>
          </a:p>
          <a:p>
            <a:pPr marL="0" indent="0">
              <a:buNone/>
            </a:pPr>
            <a:endParaRPr lang="nl-NL" dirty="0"/>
          </a:p>
        </p:txBody>
      </p:sp>
      <p:sp>
        <p:nvSpPr>
          <p:cNvPr id="4" name="Tijdelijke aanduiding voor voettekst 3">
            <a:extLst>
              <a:ext uri="{FF2B5EF4-FFF2-40B4-BE49-F238E27FC236}">
                <a16:creationId xmlns:a16="http://schemas.microsoft.com/office/drawing/2014/main" id="{0F6A92E4-D203-36CE-96B5-CDF30DE26C52}"/>
              </a:ext>
            </a:extLst>
          </p:cNvPr>
          <p:cNvSpPr>
            <a:spLocks noGrp="1"/>
          </p:cNvSpPr>
          <p:nvPr>
            <p:ph type="ftr" sz="quarter" idx="11"/>
          </p:nvPr>
        </p:nvSpPr>
        <p:spPr/>
        <p:txBody>
          <a:bodyPr/>
          <a:lstStyle/>
          <a:p>
            <a:pPr>
              <a:defRPr/>
            </a:pPr>
            <a:r>
              <a:rPr lang="en-US"/>
              <a:t>Typ hier de footer</a:t>
            </a:r>
            <a:endParaRPr lang="en-US">
              <a:solidFill>
                <a:schemeClr val="tx1"/>
              </a:solidFill>
            </a:endParaRPr>
          </a:p>
        </p:txBody>
      </p:sp>
      <p:sp>
        <p:nvSpPr>
          <p:cNvPr id="5" name="Tijdelijke aanduiding voor dianummer 4">
            <a:extLst>
              <a:ext uri="{FF2B5EF4-FFF2-40B4-BE49-F238E27FC236}">
                <a16:creationId xmlns:a16="http://schemas.microsoft.com/office/drawing/2014/main" id="{DA698D75-4F68-1A2F-1D99-DCBA09FDB535}"/>
              </a:ext>
            </a:extLst>
          </p:cNvPr>
          <p:cNvSpPr>
            <a:spLocks noGrp="1"/>
          </p:cNvSpPr>
          <p:nvPr>
            <p:ph type="sldNum" sz="quarter" idx="12"/>
          </p:nvPr>
        </p:nvSpPr>
        <p:spPr/>
        <p:txBody>
          <a:bodyPr/>
          <a:lstStyle/>
          <a:p>
            <a:fld id="{A24C8765-D970-EB4C-8CC3-F3D9BF3A3C42}" type="slidenum">
              <a:rPr lang="en-US" altLang="nl-NL" smtClean="0"/>
              <a:pPr/>
              <a:t>18</a:t>
            </a:fld>
            <a:endParaRPr lang="en-US" altLang="nl-NL">
              <a:solidFill>
                <a:schemeClr val="tx1"/>
              </a:solidFill>
            </a:endParaRPr>
          </a:p>
        </p:txBody>
      </p:sp>
    </p:spTree>
    <p:extLst>
      <p:ext uri="{BB962C8B-B14F-4D97-AF65-F5344CB8AC3E}">
        <p14:creationId xmlns:p14="http://schemas.microsoft.com/office/powerpoint/2010/main" val="2969260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el 1">
            <a:extLst>
              <a:ext uri="{FF2B5EF4-FFF2-40B4-BE49-F238E27FC236}">
                <a16:creationId xmlns:a16="http://schemas.microsoft.com/office/drawing/2014/main" id="{18BE384C-8232-3A79-E7DD-255527E06F88}"/>
              </a:ext>
            </a:extLst>
          </p:cNvPr>
          <p:cNvSpPr>
            <a:spLocks noGrp="1" noChangeArrowheads="1"/>
          </p:cNvSpPr>
          <p:nvPr>
            <p:ph type="title"/>
          </p:nvPr>
        </p:nvSpPr>
        <p:spPr/>
        <p:txBody>
          <a:bodyPr/>
          <a:lstStyle/>
          <a:p>
            <a:r>
              <a:rPr lang="nl-NL" altLang="nl-NL"/>
              <a:t>Verzekeren: Handel in (on)zekerheid (1)</a:t>
            </a:r>
          </a:p>
        </p:txBody>
      </p:sp>
      <p:sp>
        <p:nvSpPr>
          <p:cNvPr id="16386" name="Tijdelijke aanduiding voor inhoud 2">
            <a:extLst>
              <a:ext uri="{FF2B5EF4-FFF2-40B4-BE49-F238E27FC236}">
                <a16:creationId xmlns:a16="http://schemas.microsoft.com/office/drawing/2014/main" id="{6463AFC1-F5D1-E37F-9899-48EB18BAF1B3}"/>
              </a:ext>
            </a:extLst>
          </p:cNvPr>
          <p:cNvSpPr>
            <a:spLocks noGrp="1" noChangeArrowheads="1"/>
          </p:cNvSpPr>
          <p:nvPr>
            <p:ph idx="1"/>
          </p:nvPr>
        </p:nvSpPr>
        <p:spPr>
          <a:xfrm>
            <a:off x="685800" y="1773238"/>
            <a:ext cx="7391400" cy="4856162"/>
          </a:xfrm>
        </p:spPr>
        <p:txBody>
          <a:bodyPr/>
          <a:lstStyle/>
          <a:p>
            <a:r>
              <a:rPr lang="nl-NL" altLang="nl-NL" sz="2400" dirty="0"/>
              <a:t>Verzekeren is handel in (on)zekerheid: de verzekeraar neemt in ruil voor de door de verzekeringnemer te betalen verzekeringspremie een risico over van de verzekerde. Art. 7:925 BW brengt deze hoofdverbintenissen/verplichtingen van de verzekeringsovereenkomst helaas niet tot uitdrukking</a:t>
            </a:r>
          </a:p>
          <a:p>
            <a:r>
              <a:rPr lang="nl-NL" altLang="nl-NL" sz="2400" dirty="0"/>
              <a:t>Voor de (internationale) handel is de mogelijkheid van het afdekken van een risico door middel van een verzekering van essentieel belang nu de handel diverse risico’s meebrengt die vaak groot van omvang zijn. Denk bijvoorbeeld aan zeevervoer.    </a:t>
            </a:r>
          </a:p>
          <a:p>
            <a:endParaRPr lang="nl-NL" altLang="nl-NL" dirty="0"/>
          </a:p>
        </p:txBody>
      </p:sp>
      <p:sp>
        <p:nvSpPr>
          <p:cNvPr id="16388" name="Tijdelijke aanduiding voor dianummer 4">
            <a:extLst>
              <a:ext uri="{FF2B5EF4-FFF2-40B4-BE49-F238E27FC236}">
                <a16:creationId xmlns:a16="http://schemas.microsoft.com/office/drawing/2014/main" id="{AF6E4346-D095-2357-D9EA-FEEDC636C4A6}"/>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489AEFE-611A-5441-9908-1337D64BCE14}" type="slidenum">
              <a:rPr lang="en-US" altLang="nl-NL" sz="1000">
                <a:solidFill>
                  <a:srgbClr val="BEB511"/>
                </a:solidFill>
              </a:rPr>
              <a:pPr/>
              <a:t>2</a:t>
            </a:fld>
            <a:endParaRPr lang="en-US" altLang="nl-NL" sz="1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a:extLst>
              <a:ext uri="{FF2B5EF4-FFF2-40B4-BE49-F238E27FC236}">
                <a16:creationId xmlns:a16="http://schemas.microsoft.com/office/drawing/2014/main" id="{F0284AD4-9C85-A49F-4674-5C3EF9FD93AC}"/>
              </a:ext>
            </a:extLst>
          </p:cNvPr>
          <p:cNvSpPr>
            <a:spLocks noGrp="1" noChangeArrowheads="1"/>
          </p:cNvSpPr>
          <p:nvPr>
            <p:ph type="title"/>
          </p:nvPr>
        </p:nvSpPr>
        <p:spPr/>
        <p:txBody>
          <a:bodyPr/>
          <a:lstStyle/>
          <a:p>
            <a:r>
              <a:rPr lang="nl-NL" altLang="nl-NL"/>
              <a:t>Verzekeren: Handel in (on)zekerheid (2)</a:t>
            </a:r>
          </a:p>
        </p:txBody>
      </p:sp>
      <p:sp>
        <p:nvSpPr>
          <p:cNvPr id="17410" name="Tijdelijke aanduiding voor inhoud 2">
            <a:extLst>
              <a:ext uri="{FF2B5EF4-FFF2-40B4-BE49-F238E27FC236}">
                <a16:creationId xmlns:a16="http://schemas.microsoft.com/office/drawing/2014/main" id="{E2B882A8-2A42-F9B3-DC04-E726DB3133D5}"/>
              </a:ext>
            </a:extLst>
          </p:cNvPr>
          <p:cNvSpPr>
            <a:spLocks noGrp="1" noChangeArrowheads="1"/>
          </p:cNvSpPr>
          <p:nvPr>
            <p:ph idx="1"/>
          </p:nvPr>
        </p:nvSpPr>
        <p:spPr>
          <a:xfrm>
            <a:off x="685800" y="2133600"/>
            <a:ext cx="7391400" cy="4391744"/>
          </a:xfrm>
        </p:spPr>
        <p:txBody>
          <a:bodyPr/>
          <a:lstStyle/>
          <a:p>
            <a:r>
              <a:rPr lang="nl-NL" altLang="nl-NL" sz="2300" dirty="0"/>
              <a:t>Het wekt dan ook geen verbazing dat er al van oudsher in het vervoer vormen van risicospreidingen waren.</a:t>
            </a:r>
          </a:p>
          <a:p>
            <a:r>
              <a:rPr lang="nl-NL" altLang="nl-NL" sz="2300" dirty="0"/>
              <a:t>De oude Grieken en Romeinen kenden bijvoorbeeld de bodemerijovereenkomst die naburig is aan de later ontwikkelde transportverzekeringsovereenkomst: aan de </a:t>
            </a:r>
            <a:r>
              <a:rPr lang="nl-NL" altLang="nl-NL" sz="2300" dirty="0" err="1"/>
              <a:t>zeevervoerder</a:t>
            </a:r>
            <a:r>
              <a:rPr lang="nl-NL" altLang="nl-NL" sz="2300" dirty="0"/>
              <a:t> wordt een lening verstrekt op het casco van het schip en/of de lading met de bepaling dat de som – inclusief een aanzienlijke rente – alleen terugbetaald hoeft te worden bij behouden aankomst van het schip op de afgesproken plaats van bestemming.  Zie ook J.I. Roos </a:t>
            </a:r>
            <a:r>
              <a:rPr lang="nl-NL" altLang="nl-NL" sz="2300" dirty="0" err="1"/>
              <a:t>diss</a:t>
            </a:r>
            <a:r>
              <a:rPr lang="nl-NL" altLang="nl-NL" sz="2300" dirty="0"/>
              <a:t>. 2022, p. 24.</a:t>
            </a:r>
          </a:p>
          <a:p>
            <a:endParaRPr lang="nl-NL" altLang="nl-NL" dirty="0"/>
          </a:p>
        </p:txBody>
      </p:sp>
      <p:sp>
        <p:nvSpPr>
          <p:cNvPr id="17412" name="Tijdelijke aanduiding voor dianummer 4">
            <a:extLst>
              <a:ext uri="{FF2B5EF4-FFF2-40B4-BE49-F238E27FC236}">
                <a16:creationId xmlns:a16="http://schemas.microsoft.com/office/drawing/2014/main" id="{A0DB40F6-003E-C64D-40C4-942C1BAD5048}"/>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33FD96B-CEDD-4641-BCC2-953501D6560B}" type="slidenum">
              <a:rPr lang="en-US" altLang="nl-NL" sz="1000">
                <a:solidFill>
                  <a:srgbClr val="BEB511"/>
                </a:solidFill>
              </a:rPr>
              <a:pPr/>
              <a:t>3</a:t>
            </a:fld>
            <a:endParaRPr lang="en-US" altLang="nl-NL" sz="1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el 1">
            <a:extLst>
              <a:ext uri="{FF2B5EF4-FFF2-40B4-BE49-F238E27FC236}">
                <a16:creationId xmlns:a16="http://schemas.microsoft.com/office/drawing/2014/main" id="{510D557A-581D-A132-ACA3-74CC656530B3}"/>
              </a:ext>
            </a:extLst>
          </p:cNvPr>
          <p:cNvSpPr>
            <a:spLocks noGrp="1" noChangeArrowheads="1"/>
          </p:cNvSpPr>
          <p:nvPr>
            <p:ph type="title"/>
          </p:nvPr>
        </p:nvSpPr>
        <p:spPr/>
        <p:txBody>
          <a:bodyPr/>
          <a:lstStyle/>
          <a:p>
            <a:r>
              <a:rPr lang="nl-NL" altLang="nl-NL"/>
              <a:t>Verzekeren: Handel in (on)zekerheid (3)</a:t>
            </a:r>
          </a:p>
        </p:txBody>
      </p:sp>
      <p:sp>
        <p:nvSpPr>
          <p:cNvPr id="18434" name="Tijdelijke aanduiding voor inhoud 2">
            <a:extLst>
              <a:ext uri="{FF2B5EF4-FFF2-40B4-BE49-F238E27FC236}">
                <a16:creationId xmlns:a16="http://schemas.microsoft.com/office/drawing/2014/main" id="{9E28081D-F4C7-C39C-EDDB-4BEECDC7C4FF}"/>
              </a:ext>
            </a:extLst>
          </p:cNvPr>
          <p:cNvSpPr>
            <a:spLocks noGrp="1" noChangeArrowheads="1"/>
          </p:cNvSpPr>
          <p:nvPr>
            <p:ph idx="1"/>
          </p:nvPr>
        </p:nvSpPr>
        <p:spPr>
          <a:xfrm>
            <a:off x="709613" y="1844675"/>
            <a:ext cx="7391400" cy="4321175"/>
          </a:xfrm>
        </p:spPr>
        <p:txBody>
          <a:bodyPr/>
          <a:lstStyle/>
          <a:p>
            <a:r>
              <a:rPr lang="nl-NL" altLang="nl-NL" dirty="0"/>
              <a:t>Anders dan in de literatuur wel wordt verdedigd  - zie bijvoorbeeld </a:t>
            </a:r>
            <a:r>
              <a:rPr lang="nl-NL" altLang="nl-NL" dirty="0" err="1"/>
              <a:t>Vloemans</a:t>
            </a:r>
            <a:r>
              <a:rPr lang="nl-NL" altLang="nl-NL" dirty="0"/>
              <a:t> 2023, p. 13-15 - is de hoofdverbintenis van de verzekeraar niet de </a:t>
            </a:r>
            <a:r>
              <a:rPr lang="nl-NL" altLang="nl-NL" i="1" dirty="0"/>
              <a:t>voorwaardelijke</a:t>
            </a:r>
            <a:r>
              <a:rPr lang="nl-NL" altLang="nl-NL" dirty="0"/>
              <a:t> verbintenis tot het doen van een uitkering maar de </a:t>
            </a:r>
            <a:r>
              <a:rPr lang="nl-NL" altLang="nl-NL" i="1" dirty="0"/>
              <a:t>onvoorwaardelijke </a:t>
            </a:r>
            <a:r>
              <a:rPr lang="nl-NL" altLang="nl-NL" dirty="0"/>
              <a:t>verbintenis tot het lopen van een risico. Zie ook Mijnssen/Engel 2021, p. 4-5. Het doen van een uitkering is slechts een </a:t>
            </a:r>
            <a:r>
              <a:rPr lang="nl-NL" altLang="nl-NL" i="1" dirty="0"/>
              <a:t>consequentie</a:t>
            </a:r>
            <a:r>
              <a:rPr lang="nl-NL" altLang="nl-NL" dirty="0"/>
              <a:t> van het feit dat een verzekeraar risico loopt. Steun voor deze opvatting is te vinden in art. 7:934 en 7:938 BW.   </a:t>
            </a:r>
          </a:p>
        </p:txBody>
      </p:sp>
      <p:sp>
        <p:nvSpPr>
          <p:cNvPr id="18436" name="Tijdelijke aanduiding voor dianummer 4">
            <a:extLst>
              <a:ext uri="{FF2B5EF4-FFF2-40B4-BE49-F238E27FC236}">
                <a16:creationId xmlns:a16="http://schemas.microsoft.com/office/drawing/2014/main" id="{80D516B5-0ED0-0901-E6B4-032786FF598F}"/>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915AD490-5736-E446-9966-435421479926}" type="slidenum">
              <a:rPr lang="en-US" altLang="nl-NL" sz="1000">
                <a:solidFill>
                  <a:srgbClr val="BEB511"/>
                </a:solidFill>
              </a:rPr>
              <a:pPr/>
              <a:t>4</a:t>
            </a:fld>
            <a:endParaRPr lang="en-US" altLang="nl-NL" sz="1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el 1">
            <a:extLst>
              <a:ext uri="{FF2B5EF4-FFF2-40B4-BE49-F238E27FC236}">
                <a16:creationId xmlns:a16="http://schemas.microsoft.com/office/drawing/2014/main" id="{FDA7249C-AD13-1EB2-986E-F9DD79C6FD0C}"/>
              </a:ext>
            </a:extLst>
          </p:cNvPr>
          <p:cNvSpPr>
            <a:spLocks noGrp="1" noChangeArrowheads="1"/>
          </p:cNvSpPr>
          <p:nvPr>
            <p:ph type="title"/>
          </p:nvPr>
        </p:nvSpPr>
        <p:spPr/>
        <p:txBody>
          <a:bodyPr/>
          <a:lstStyle/>
          <a:p>
            <a:r>
              <a:rPr lang="nl-NL" altLang="nl-NL" dirty="0"/>
              <a:t>Beursbedrijf/Provinciaal bedrijf (1)</a:t>
            </a:r>
          </a:p>
        </p:txBody>
      </p:sp>
      <p:sp>
        <p:nvSpPr>
          <p:cNvPr id="23554" name="Tijdelijke aanduiding voor inhoud 2">
            <a:extLst>
              <a:ext uri="{FF2B5EF4-FFF2-40B4-BE49-F238E27FC236}">
                <a16:creationId xmlns:a16="http://schemas.microsoft.com/office/drawing/2014/main" id="{137DA8C7-74DB-66D8-BC49-BDFCA640A376}"/>
              </a:ext>
            </a:extLst>
          </p:cNvPr>
          <p:cNvSpPr>
            <a:spLocks noGrp="1" noChangeArrowheads="1"/>
          </p:cNvSpPr>
          <p:nvPr>
            <p:ph idx="1"/>
          </p:nvPr>
        </p:nvSpPr>
        <p:spPr>
          <a:xfrm>
            <a:off x="467545" y="2133600"/>
            <a:ext cx="7609656" cy="4391744"/>
          </a:xfrm>
        </p:spPr>
        <p:txBody>
          <a:bodyPr/>
          <a:lstStyle/>
          <a:p>
            <a:r>
              <a:rPr lang="nl-NL" altLang="nl-NL" sz="2200" dirty="0"/>
              <a:t>Verzekeringen worden zowel op de beurs als buiten de beurs (provinciaal bedrijf) gesloten. Sinds 1 januari 2004 bestaat er overigens geen fysieke beurs meer in Nederland: makelaars, die in opdracht handelen van verzekeringnemers, communiceren met assuradeuren, de gevolmachtigden van verzekeraars, via de elektronische weg. Interessant in dezen is e-ABS (Placement, Claims en Clearing) van de Vereniging Assurantie Beurs Nederland (VNAB), welke vereniging ook enkele modellen heeft opgesteld voor allerlei typen beursverzekeringen. Denk bijv. aan de Nederlandse Beursgoederenpolis 2006 en de Nederlandse Beurs-Casco polis binnenvaart 2011. Zie ook J.I. Roos </a:t>
            </a:r>
            <a:r>
              <a:rPr lang="nl-NL" altLang="nl-NL" sz="2200" dirty="0" err="1"/>
              <a:t>diss</a:t>
            </a:r>
            <a:r>
              <a:rPr lang="nl-NL" altLang="nl-NL" sz="2200" dirty="0"/>
              <a:t>. 2022, p. 26.   </a:t>
            </a:r>
          </a:p>
          <a:p>
            <a:endParaRPr lang="nl-NL" altLang="nl-NL" dirty="0"/>
          </a:p>
        </p:txBody>
      </p:sp>
      <p:sp>
        <p:nvSpPr>
          <p:cNvPr id="23556" name="Tijdelijke aanduiding voor dianummer 4">
            <a:extLst>
              <a:ext uri="{FF2B5EF4-FFF2-40B4-BE49-F238E27FC236}">
                <a16:creationId xmlns:a16="http://schemas.microsoft.com/office/drawing/2014/main" id="{A66EA7B5-29E8-3629-AA5B-AFAF7B4C2ED3}"/>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5A1D4E3D-4952-1448-AF26-8BFDB0877983}" type="slidenum">
              <a:rPr lang="en-US" altLang="nl-NL" sz="1000">
                <a:solidFill>
                  <a:srgbClr val="BEB511"/>
                </a:solidFill>
              </a:rPr>
              <a:pPr/>
              <a:t>5</a:t>
            </a:fld>
            <a:endParaRPr lang="en-US" altLang="nl-NL" sz="1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F026CB-591B-C888-40F7-8BD94E2F3859}"/>
              </a:ext>
            </a:extLst>
          </p:cNvPr>
          <p:cNvSpPr>
            <a:spLocks noGrp="1"/>
          </p:cNvSpPr>
          <p:nvPr>
            <p:ph type="title"/>
          </p:nvPr>
        </p:nvSpPr>
        <p:spPr/>
        <p:txBody>
          <a:bodyPr/>
          <a:lstStyle/>
          <a:p>
            <a:r>
              <a:rPr lang="nl-NL" dirty="0"/>
              <a:t>Beursbedrijf/Provinciaal bedrijf (2)</a:t>
            </a:r>
          </a:p>
        </p:txBody>
      </p:sp>
      <p:sp>
        <p:nvSpPr>
          <p:cNvPr id="3" name="Tijdelijke aanduiding voor inhoud 2">
            <a:extLst>
              <a:ext uri="{FF2B5EF4-FFF2-40B4-BE49-F238E27FC236}">
                <a16:creationId xmlns:a16="http://schemas.microsoft.com/office/drawing/2014/main" id="{28B512B3-19E3-22FF-CB9B-7DBA668166A3}"/>
              </a:ext>
            </a:extLst>
          </p:cNvPr>
          <p:cNvSpPr>
            <a:spLocks noGrp="1"/>
          </p:cNvSpPr>
          <p:nvPr>
            <p:ph idx="1"/>
          </p:nvPr>
        </p:nvSpPr>
        <p:spPr>
          <a:xfrm>
            <a:off x="685800" y="1844824"/>
            <a:ext cx="7391400" cy="4392488"/>
          </a:xfrm>
        </p:spPr>
        <p:txBody>
          <a:bodyPr/>
          <a:lstStyle/>
          <a:p>
            <a:r>
              <a:rPr lang="nl-NL" altLang="nl-NL" dirty="0"/>
              <a:t>In de beurspraktijk komt het veel voor dat de makelaar de verzekeringsvoorwaarden opstelt. Men spreekt dan van een makelaarspolis. M.i. is ook van een makelaarspolis sprake indien de makelaar geheel of gedeeltelijk een modelpolis van de VNAB overneemt en de polis onder zijn vignet presenteert als zijnde ‘zijn’ polis. Of er sprake is van een makelaarspolis of niet kan van belang zijn bij de toepassing van het contra </a:t>
            </a:r>
            <a:r>
              <a:rPr lang="nl-NL" altLang="nl-NL" dirty="0" err="1"/>
              <a:t>proferentem</a:t>
            </a:r>
            <a:r>
              <a:rPr lang="nl-NL" altLang="nl-NL" dirty="0"/>
              <a:t>-beginsel in geval van een dispuut over de uitleg van de verzekeringsvoorwaarden.</a:t>
            </a:r>
          </a:p>
          <a:p>
            <a:pPr marL="0" indent="0">
              <a:buNone/>
            </a:pPr>
            <a:endParaRPr lang="nl-NL" dirty="0"/>
          </a:p>
        </p:txBody>
      </p:sp>
      <p:sp>
        <p:nvSpPr>
          <p:cNvPr id="4" name="Tijdelijke aanduiding voor voettekst 3">
            <a:extLst>
              <a:ext uri="{FF2B5EF4-FFF2-40B4-BE49-F238E27FC236}">
                <a16:creationId xmlns:a16="http://schemas.microsoft.com/office/drawing/2014/main" id="{141F839C-7711-CA56-2E89-3DF05A87FAC2}"/>
              </a:ext>
            </a:extLst>
          </p:cNvPr>
          <p:cNvSpPr>
            <a:spLocks noGrp="1"/>
          </p:cNvSpPr>
          <p:nvPr>
            <p:ph type="ftr" sz="quarter" idx="11"/>
          </p:nvPr>
        </p:nvSpPr>
        <p:spPr/>
        <p:txBody>
          <a:bodyPr/>
          <a:lstStyle/>
          <a:p>
            <a:pPr>
              <a:defRPr/>
            </a:pPr>
            <a:r>
              <a:rPr lang="en-US"/>
              <a:t>Typ hier de footer</a:t>
            </a:r>
            <a:endParaRPr lang="en-US">
              <a:solidFill>
                <a:schemeClr val="tx1"/>
              </a:solidFill>
            </a:endParaRPr>
          </a:p>
        </p:txBody>
      </p:sp>
      <p:sp>
        <p:nvSpPr>
          <p:cNvPr id="5" name="Tijdelijke aanduiding voor dianummer 4">
            <a:extLst>
              <a:ext uri="{FF2B5EF4-FFF2-40B4-BE49-F238E27FC236}">
                <a16:creationId xmlns:a16="http://schemas.microsoft.com/office/drawing/2014/main" id="{11AD0FCE-A78F-6100-AD37-890D20D521B1}"/>
              </a:ext>
            </a:extLst>
          </p:cNvPr>
          <p:cNvSpPr>
            <a:spLocks noGrp="1"/>
          </p:cNvSpPr>
          <p:nvPr>
            <p:ph type="sldNum" sz="quarter" idx="12"/>
          </p:nvPr>
        </p:nvSpPr>
        <p:spPr/>
        <p:txBody>
          <a:bodyPr/>
          <a:lstStyle/>
          <a:p>
            <a:fld id="{A24C8765-D970-EB4C-8CC3-F3D9BF3A3C42}" type="slidenum">
              <a:rPr lang="en-US" altLang="nl-NL" smtClean="0"/>
              <a:pPr/>
              <a:t>6</a:t>
            </a:fld>
            <a:endParaRPr lang="en-US" altLang="nl-NL">
              <a:solidFill>
                <a:schemeClr val="tx1"/>
              </a:solidFill>
            </a:endParaRPr>
          </a:p>
        </p:txBody>
      </p:sp>
    </p:spTree>
    <p:extLst>
      <p:ext uri="{BB962C8B-B14F-4D97-AF65-F5344CB8AC3E}">
        <p14:creationId xmlns:p14="http://schemas.microsoft.com/office/powerpoint/2010/main" val="4042201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el 1">
            <a:extLst>
              <a:ext uri="{FF2B5EF4-FFF2-40B4-BE49-F238E27FC236}">
                <a16:creationId xmlns:a16="http://schemas.microsoft.com/office/drawing/2014/main" id="{6AF5B2C0-586A-F413-3CD0-5883B82081E6}"/>
              </a:ext>
            </a:extLst>
          </p:cNvPr>
          <p:cNvSpPr>
            <a:spLocks noGrp="1" noChangeArrowheads="1"/>
          </p:cNvSpPr>
          <p:nvPr>
            <p:ph type="title"/>
          </p:nvPr>
        </p:nvSpPr>
        <p:spPr/>
        <p:txBody>
          <a:bodyPr/>
          <a:lstStyle/>
          <a:p>
            <a:r>
              <a:rPr lang="nl-NL" altLang="nl-NL" dirty="0"/>
              <a:t>Beursbedrijf/Provinciaal bedrijf (3)</a:t>
            </a:r>
          </a:p>
        </p:txBody>
      </p:sp>
      <p:sp>
        <p:nvSpPr>
          <p:cNvPr id="24578" name="Tijdelijke aanduiding voor inhoud 2">
            <a:extLst>
              <a:ext uri="{FF2B5EF4-FFF2-40B4-BE49-F238E27FC236}">
                <a16:creationId xmlns:a16="http://schemas.microsoft.com/office/drawing/2014/main" id="{F8B53A73-A2A5-EEA8-7520-50168D623DB0}"/>
              </a:ext>
            </a:extLst>
          </p:cNvPr>
          <p:cNvSpPr>
            <a:spLocks noGrp="1" noChangeArrowheads="1"/>
          </p:cNvSpPr>
          <p:nvPr>
            <p:ph idx="1"/>
          </p:nvPr>
        </p:nvSpPr>
        <p:spPr>
          <a:xfrm>
            <a:off x="609600" y="1773238"/>
            <a:ext cx="7467600" cy="4752106"/>
          </a:xfrm>
        </p:spPr>
        <p:txBody>
          <a:bodyPr/>
          <a:lstStyle/>
          <a:p>
            <a:r>
              <a:rPr lang="nl-NL" altLang="nl-NL" sz="2200" dirty="0"/>
              <a:t>Met name bij beursverzekeringen komt co-assurantie voor: meerdere verzekeraars tekenen voor een bepaald percentage in op dezelfde polis. Zodoende wordt een aanzienlijk risico gespreid over meerdere verzekeraars omdat het risico te groot is om door één verzekeraar te kunnen worden gedragen. Denk aan een casco-polis voor een kostbare olietanker.</a:t>
            </a:r>
          </a:p>
          <a:p>
            <a:r>
              <a:rPr lang="nl-NL" altLang="nl-NL" sz="2200" dirty="0"/>
              <a:t>In geval van co-assurantie bevat de polis nogal eens een ‘</a:t>
            </a:r>
            <a:r>
              <a:rPr lang="nl-NL" altLang="ja-JP" sz="2200" dirty="0" err="1"/>
              <a:t>to</a:t>
            </a:r>
            <a:r>
              <a:rPr lang="nl-NL" altLang="ja-JP" sz="2200" dirty="0"/>
              <a:t> follow-clause</a:t>
            </a:r>
            <a:r>
              <a:rPr lang="nl-NL" altLang="nl-NL" sz="2200" dirty="0"/>
              <a:t>’: </a:t>
            </a:r>
            <a:r>
              <a:rPr lang="nl-NL" altLang="ja-JP" sz="2200" dirty="0"/>
              <a:t>de overige verzekeraars volgen bij de schadeafhandeling de afspraken die de verzekeraar die als </a:t>
            </a:r>
            <a:r>
              <a:rPr lang="nl-NL" altLang="nl-NL" sz="2200" dirty="0"/>
              <a:t>‘</a:t>
            </a:r>
            <a:r>
              <a:rPr lang="nl-NL" altLang="ja-JP" sz="2200" dirty="0"/>
              <a:t>leader</a:t>
            </a:r>
            <a:r>
              <a:rPr lang="nl-NL" altLang="nl-NL" sz="2200" dirty="0"/>
              <a:t>’</a:t>
            </a:r>
            <a:r>
              <a:rPr lang="nl-NL" altLang="ja-JP" sz="2200" dirty="0"/>
              <a:t> is aangewezen maakt met de verzekerde.   </a:t>
            </a:r>
            <a:endParaRPr lang="nl-NL" altLang="nl-NL" sz="2200" dirty="0"/>
          </a:p>
          <a:p>
            <a:r>
              <a:rPr lang="nl-NL" altLang="nl-NL" sz="2200" dirty="0"/>
              <a:t>Hierna zal nader worden ingegaan op deze clausule.</a:t>
            </a:r>
          </a:p>
          <a:p>
            <a:endParaRPr lang="nl-NL" altLang="nl-NL" dirty="0"/>
          </a:p>
        </p:txBody>
      </p:sp>
      <p:sp>
        <p:nvSpPr>
          <p:cNvPr id="24580" name="Tijdelijke aanduiding voor dianummer 4">
            <a:extLst>
              <a:ext uri="{FF2B5EF4-FFF2-40B4-BE49-F238E27FC236}">
                <a16:creationId xmlns:a16="http://schemas.microsoft.com/office/drawing/2014/main" id="{9CD47FBD-1941-B3CB-F5D6-6332B01011C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A3389238-614C-7A4E-8935-CF28338C7E76}" type="slidenum">
              <a:rPr lang="en-US" altLang="nl-NL" sz="1000">
                <a:solidFill>
                  <a:srgbClr val="BEB511"/>
                </a:solidFill>
              </a:rPr>
              <a:pPr/>
              <a:t>7</a:t>
            </a:fld>
            <a:endParaRPr lang="en-US" altLang="nl-NL" sz="1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D1B743-01BA-5764-0851-A0852A0FD89D}"/>
              </a:ext>
            </a:extLst>
          </p:cNvPr>
          <p:cNvSpPr>
            <a:spLocks noGrp="1"/>
          </p:cNvSpPr>
          <p:nvPr>
            <p:ph type="title"/>
          </p:nvPr>
        </p:nvSpPr>
        <p:spPr/>
        <p:txBody>
          <a:bodyPr/>
          <a:lstStyle/>
          <a:p>
            <a:r>
              <a:rPr lang="nl-NL" dirty="0"/>
              <a:t>Voorbeeld </a:t>
            </a:r>
            <a:r>
              <a:rPr lang="nl-NL" dirty="0" err="1"/>
              <a:t>To</a:t>
            </a:r>
            <a:r>
              <a:rPr lang="nl-NL" dirty="0"/>
              <a:t> follow clausule</a:t>
            </a:r>
          </a:p>
        </p:txBody>
      </p:sp>
      <p:sp>
        <p:nvSpPr>
          <p:cNvPr id="3" name="Tijdelijke aanduiding voor inhoud 2">
            <a:extLst>
              <a:ext uri="{FF2B5EF4-FFF2-40B4-BE49-F238E27FC236}">
                <a16:creationId xmlns:a16="http://schemas.microsoft.com/office/drawing/2014/main" id="{460F566D-584C-DB37-2BE8-B18602A5D4CD}"/>
              </a:ext>
            </a:extLst>
          </p:cNvPr>
          <p:cNvSpPr>
            <a:spLocks noGrp="1"/>
          </p:cNvSpPr>
          <p:nvPr>
            <p:ph idx="1"/>
          </p:nvPr>
        </p:nvSpPr>
        <p:spPr>
          <a:xfrm>
            <a:off x="685800" y="1772816"/>
            <a:ext cx="7391400" cy="4392488"/>
          </a:xfrm>
        </p:spPr>
        <p:txBody>
          <a:bodyPr/>
          <a:lstStyle/>
          <a:p>
            <a:r>
              <a:rPr lang="nl-NL" b="0" i="0" u="none" strike="noStrike" dirty="0">
                <a:solidFill>
                  <a:srgbClr val="000000"/>
                </a:solidFill>
                <a:effectLst/>
                <a:latin typeface="Arial Narrow" panose="020B0604020202020204" pitchFamily="34" charset="0"/>
              </a:rPr>
              <a:t>“</a:t>
            </a:r>
            <a:r>
              <a:rPr lang="nl-NL" b="0" i="1" u="none" strike="noStrike" dirty="0">
                <a:solidFill>
                  <a:srgbClr val="000000"/>
                </a:solidFill>
                <a:effectLst/>
                <a:latin typeface="Arial Narrow" panose="020B0604020202020204" pitchFamily="34" charset="0"/>
              </a:rPr>
              <a:t>Indien meerdere ondertekenaars op deze verzekering zijn betrokken, zullen beslissingen betreffende schaderegelingen, restituties etc. zoals door de eerste twee ondertekenaars worden genomen door de andere ondertekenaars worden gevolgd, terwijl deze zich ook in alle andere opzichten bij eerstgenoemde ondertekenaars zullen aansluiten.’’ </a:t>
            </a:r>
            <a:r>
              <a:rPr lang="nl-NL" b="0" u="none" strike="noStrike" dirty="0">
                <a:solidFill>
                  <a:srgbClr val="000000"/>
                </a:solidFill>
                <a:effectLst/>
                <a:latin typeface="Arial Narrow" panose="020B0604020202020204" pitchFamily="34" charset="0"/>
              </a:rPr>
              <a:t>Dit voorbeeld is ontleend aan Rb. Rotterdam 9 november 2006, ECLI:NL:RBROT:2006:AZ2840, </a:t>
            </a:r>
            <a:r>
              <a:rPr lang="nl-NL" b="0" u="none" strike="noStrike" dirty="0" err="1">
                <a:solidFill>
                  <a:srgbClr val="000000"/>
                </a:solidFill>
                <a:effectLst/>
                <a:latin typeface="Arial Narrow" panose="020B0604020202020204" pitchFamily="34" charset="0"/>
              </a:rPr>
              <a:t>r.o.</a:t>
            </a:r>
            <a:r>
              <a:rPr lang="nl-NL" b="0" u="none" strike="noStrike" dirty="0">
                <a:solidFill>
                  <a:srgbClr val="000000"/>
                </a:solidFill>
                <a:effectLst/>
                <a:latin typeface="Arial Narrow" panose="020B0604020202020204" pitchFamily="34" charset="0"/>
              </a:rPr>
              <a:t> 2.1.</a:t>
            </a:r>
            <a:endParaRPr lang="nl-NL" dirty="0">
              <a:latin typeface="Arial Narrow" panose="020B0604020202020204" pitchFamily="34" charset="0"/>
            </a:endParaRPr>
          </a:p>
        </p:txBody>
      </p:sp>
      <p:sp>
        <p:nvSpPr>
          <p:cNvPr id="4" name="Tijdelijke aanduiding voor voettekst 3">
            <a:extLst>
              <a:ext uri="{FF2B5EF4-FFF2-40B4-BE49-F238E27FC236}">
                <a16:creationId xmlns:a16="http://schemas.microsoft.com/office/drawing/2014/main" id="{6819426B-C197-7AEA-C408-266B91F4125D}"/>
              </a:ext>
            </a:extLst>
          </p:cNvPr>
          <p:cNvSpPr>
            <a:spLocks noGrp="1"/>
          </p:cNvSpPr>
          <p:nvPr>
            <p:ph type="ftr" sz="quarter" idx="11"/>
          </p:nvPr>
        </p:nvSpPr>
        <p:spPr/>
        <p:txBody>
          <a:bodyPr/>
          <a:lstStyle/>
          <a:p>
            <a:pPr>
              <a:defRPr/>
            </a:pPr>
            <a:r>
              <a:rPr lang="en-US"/>
              <a:t>Typ hier de footer</a:t>
            </a:r>
            <a:endParaRPr lang="en-US">
              <a:solidFill>
                <a:schemeClr val="tx1"/>
              </a:solidFill>
            </a:endParaRPr>
          </a:p>
        </p:txBody>
      </p:sp>
      <p:sp>
        <p:nvSpPr>
          <p:cNvPr id="5" name="Tijdelijke aanduiding voor dianummer 4">
            <a:extLst>
              <a:ext uri="{FF2B5EF4-FFF2-40B4-BE49-F238E27FC236}">
                <a16:creationId xmlns:a16="http://schemas.microsoft.com/office/drawing/2014/main" id="{0B753DF1-5E11-6989-058D-C45FAC6F2BD7}"/>
              </a:ext>
            </a:extLst>
          </p:cNvPr>
          <p:cNvSpPr>
            <a:spLocks noGrp="1"/>
          </p:cNvSpPr>
          <p:nvPr>
            <p:ph type="sldNum" sz="quarter" idx="12"/>
          </p:nvPr>
        </p:nvSpPr>
        <p:spPr/>
        <p:txBody>
          <a:bodyPr/>
          <a:lstStyle/>
          <a:p>
            <a:fld id="{A24C8765-D970-EB4C-8CC3-F3D9BF3A3C42}" type="slidenum">
              <a:rPr lang="en-US" altLang="nl-NL" smtClean="0"/>
              <a:pPr/>
              <a:t>8</a:t>
            </a:fld>
            <a:endParaRPr lang="en-US" altLang="nl-NL">
              <a:solidFill>
                <a:schemeClr val="tx1"/>
              </a:solidFill>
            </a:endParaRPr>
          </a:p>
        </p:txBody>
      </p:sp>
    </p:spTree>
    <p:extLst>
      <p:ext uri="{BB962C8B-B14F-4D97-AF65-F5344CB8AC3E}">
        <p14:creationId xmlns:p14="http://schemas.microsoft.com/office/powerpoint/2010/main" val="1352238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1FE453-8032-696F-FA45-867B34492300}"/>
              </a:ext>
            </a:extLst>
          </p:cNvPr>
          <p:cNvSpPr>
            <a:spLocks noGrp="1"/>
          </p:cNvSpPr>
          <p:nvPr>
            <p:ph type="title"/>
          </p:nvPr>
        </p:nvSpPr>
        <p:spPr/>
        <p:txBody>
          <a:bodyPr/>
          <a:lstStyle/>
          <a:p>
            <a:r>
              <a:rPr lang="nl-NL" dirty="0" err="1"/>
              <a:t>To</a:t>
            </a:r>
            <a:r>
              <a:rPr lang="nl-NL" dirty="0"/>
              <a:t> follow clause (1)</a:t>
            </a:r>
          </a:p>
        </p:txBody>
      </p:sp>
      <p:sp>
        <p:nvSpPr>
          <p:cNvPr id="3" name="Tijdelijke aanduiding voor inhoud 2">
            <a:extLst>
              <a:ext uri="{FF2B5EF4-FFF2-40B4-BE49-F238E27FC236}">
                <a16:creationId xmlns:a16="http://schemas.microsoft.com/office/drawing/2014/main" id="{67154686-E23D-EA75-B16C-09AC13A3B7D5}"/>
              </a:ext>
            </a:extLst>
          </p:cNvPr>
          <p:cNvSpPr>
            <a:spLocks noGrp="1"/>
          </p:cNvSpPr>
          <p:nvPr>
            <p:ph idx="1"/>
          </p:nvPr>
        </p:nvSpPr>
        <p:spPr>
          <a:xfrm>
            <a:off x="609600" y="1772816"/>
            <a:ext cx="7467600" cy="4856584"/>
          </a:xfrm>
        </p:spPr>
        <p:txBody>
          <a:bodyPr/>
          <a:lstStyle/>
          <a:p>
            <a:r>
              <a:rPr lang="nl-NL" sz="1900" dirty="0"/>
              <a:t>Bij een verzekering op grond van co-assurantie ontbreekt (in beginsel) een contractuele relatie tussen de betrokken verzekeraars.</a:t>
            </a:r>
          </a:p>
          <a:p>
            <a:r>
              <a:rPr lang="nl-NL" sz="1900" dirty="0"/>
              <a:t>Wel vertonen de verschillende overeenkomsten tussen de verzekeringnemer en de verzekeraars een feitelijk-economische samenhang wat een aanwijzing is om van een juridische samenhang te spreken.</a:t>
            </a:r>
          </a:p>
          <a:p>
            <a:r>
              <a:rPr lang="nl-NL" sz="1900" dirty="0"/>
              <a:t>Co-assurantie kan gekwalificeerd worden als een geheel van samenhangende overeenkomsten en verzekeraars kunnen onderling als betrokken derden worden gezien. </a:t>
            </a:r>
          </a:p>
          <a:p>
            <a:r>
              <a:rPr lang="nl-NL" sz="1900" dirty="0"/>
              <a:t>Die samenhang blijkt onder andere uit het feit dat de verzekering in co-assurantie vaak wordt gesloten door de ondertekening van van 1 polis en er op alle verzekeringsovereenkomsten dezelfde voorwaarden van toepassing zijn.</a:t>
            </a:r>
          </a:p>
          <a:p>
            <a:r>
              <a:rPr lang="nl-NL" sz="1900" dirty="0"/>
              <a:t>Zie nader J.I. Roos, </a:t>
            </a:r>
            <a:r>
              <a:rPr lang="nl-NL" sz="1900" dirty="0" err="1"/>
              <a:t>diss</a:t>
            </a:r>
            <a:r>
              <a:rPr lang="nl-NL" sz="1900" dirty="0"/>
              <a:t>. 2022, p. 65-66.</a:t>
            </a:r>
          </a:p>
        </p:txBody>
      </p:sp>
      <p:sp>
        <p:nvSpPr>
          <p:cNvPr id="4" name="Tijdelijke aanduiding voor voettekst 3">
            <a:extLst>
              <a:ext uri="{FF2B5EF4-FFF2-40B4-BE49-F238E27FC236}">
                <a16:creationId xmlns:a16="http://schemas.microsoft.com/office/drawing/2014/main" id="{25FF536A-5D67-FE9B-9386-76C8F2F702A8}"/>
              </a:ext>
            </a:extLst>
          </p:cNvPr>
          <p:cNvSpPr>
            <a:spLocks noGrp="1"/>
          </p:cNvSpPr>
          <p:nvPr>
            <p:ph type="ftr" sz="quarter" idx="11"/>
          </p:nvPr>
        </p:nvSpPr>
        <p:spPr/>
        <p:txBody>
          <a:bodyPr/>
          <a:lstStyle/>
          <a:p>
            <a:pPr>
              <a:defRPr/>
            </a:pPr>
            <a:r>
              <a:rPr lang="en-US" dirty="0" err="1"/>
              <a:t>Typ</a:t>
            </a:r>
            <a:r>
              <a:rPr lang="en-US" dirty="0"/>
              <a:t> </a:t>
            </a:r>
            <a:r>
              <a:rPr lang="en-US" dirty="0" err="1"/>
              <a:t>hier</a:t>
            </a:r>
            <a:r>
              <a:rPr lang="en-US" dirty="0"/>
              <a:t> de footer</a:t>
            </a:r>
            <a:endParaRPr lang="en-US" dirty="0">
              <a:solidFill>
                <a:schemeClr val="tx1"/>
              </a:solidFill>
            </a:endParaRPr>
          </a:p>
        </p:txBody>
      </p:sp>
      <p:sp>
        <p:nvSpPr>
          <p:cNvPr id="5" name="Tijdelijke aanduiding voor dianummer 4">
            <a:extLst>
              <a:ext uri="{FF2B5EF4-FFF2-40B4-BE49-F238E27FC236}">
                <a16:creationId xmlns:a16="http://schemas.microsoft.com/office/drawing/2014/main" id="{E0F5C77D-8247-9FE3-4B44-06BB937D2D13}"/>
              </a:ext>
            </a:extLst>
          </p:cNvPr>
          <p:cNvSpPr>
            <a:spLocks noGrp="1"/>
          </p:cNvSpPr>
          <p:nvPr>
            <p:ph type="sldNum" sz="quarter" idx="12"/>
          </p:nvPr>
        </p:nvSpPr>
        <p:spPr/>
        <p:txBody>
          <a:bodyPr/>
          <a:lstStyle/>
          <a:p>
            <a:fld id="{A24C8765-D970-EB4C-8CC3-F3D9BF3A3C42}" type="slidenum">
              <a:rPr lang="en-US" altLang="nl-NL" smtClean="0"/>
              <a:pPr/>
              <a:t>9</a:t>
            </a:fld>
            <a:endParaRPr lang="en-US" altLang="nl-NL">
              <a:solidFill>
                <a:schemeClr val="tx1"/>
              </a:solidFill>
            </a:endParaRPr>
          </a:p>
        </p:txBody>
      </p:sp>
    </p:spTree>
    <p:extLst>
      <p:ext uri="{BB962C8B-B14F-4D97-AF65-F5344CB8AC3E}">
        <p14:creationId xmlns:p14="http://schemas.microsoft.com/office/powerpoint/2010/main" val="2244950339"/>
      </p:ext>
    </p:extLst>
  </p:cSld>
  <p:clrMapOvr>
    <a:masterClrMapping/>
  </p:clrMapOvr>
</p:sld>
</file>

<file path=ppt/theme/theme1.xml><?xml version="1.0" encoding="utf-8"?>
<a:theme xmlns:a="http://schemas.openxmlformats.org/drawingml/2006/main" name="Standaardontwerp">
  <a:themeElements>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ardontwerp">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UvaNL_FdR">
  <a:themeElements>
    <a:clrScheme name="UvaNL_Fd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UvaNL_Fd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vaNL_Fd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UvaNL_Fd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UvaNL_Fd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UvaNL_Fd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UvaNL_Fd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UvaNL_Fd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UvaNL_Fd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UvaNL_Fd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UvaNL_Fd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UvaNL_Fd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UvaNL_Fd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UvaNL_Fd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A55057498537F4481E95BE8A6205AAB" ma:contentTypeVersion="15" ma:contentTypeDescription="Een nieuw document maken." ma:contentTypeScope="" ma:versionID="96bcee776906e7885fcf5f960eb44ad6">
  <xsd:schema xmlns:xsd="http://www.w3.org/2001/XMLSchema" xmlns:xs="http://www.w3.org/2001/XMLSchema" xmlns:p="http://schemas.microsoft.com/office/2006/metadata/properties" xmlns:ns2="b385361f-1cf2-4739-8676-d1b70fe75e77" xmlns:ns3="356914b4-7289-4cc9-aac4-6cfcbbfd113e" targetNamespace="http://schemas.microsoft.com/office/2006/metadata/properties" ma:root="true" ma:fieldsID="687573c2fb65496361c936e0f9460074" ns2:_="" ns3:_="">
    <xsd:import namespace="b385361f-1cf2-4739-8676-d1b70fe75e77"/>
    <xsd:import namespace="356914b4-7289-4cc9-aac4-6cfcbbfd113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LengthInSecond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85361f-1cf2-4739-8676-d1b70fe75e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99b6ca76-abda-4f5c-bf70-6374a71c10d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356914b4-7289-4cc9-aac4-6cfcbbfd113e"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23dba964-bd77-4e99-af19-6655dada9040}" ma:internalName="TaxCatchAll" ma:showField="CatchAllData" ma:web="356914b4-7289-4cc9-aac4-6cfcbbfd113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E4B2D37-7D76-4012-9C59-49439CA887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385361f-1cf2-4739-8676-d1b70fe75e77"/>
    <ds:schemaRef ds:uri="356914b4-7289-4cc9-aac4-6cfcbbfd11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185515E-27E7-4C12-83FC-4155E1F4238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2258</TotalTime>
  <Words>1658</Words>
  <Application>Microsoft Macintosh PowerPoint</Application>
  <PresentationFormat>Diavoorstelling (4:3)</PresentationFormat>
  <Paragraphs>87</Paragraphs>
  <Slides>18</Slides>
  <Notes>1</Notes>
  <HiddenSlides>0</HiddenSlides>
  <MMClips>0</MMClips>
  <ScaleCrop>false</ScaleCrop>
  <HeadingPairs>
    <vt:vector size="6" baseType="variant">
      <vt:variant>
        <vt:lpstr>Gebruikte lettertypen</vt:lpstr>
      </vt:variant>
      <vt:variant>
        <vt:i4>4</vt:i4>
      </vt:variant>
      <vt:variant>
        <vt:lpstr>Thema</vt:lpstr>
      </vt:variant>
      <vt:variant>
        <vt:i4>2</vt:i4>
      </vt:variant>
      <vt:variant>
        <vt:lpstr>Diatitels</vt:lpstr>
      </vt:variant>
      <vt:variant>
        <vt:i4>18</vt:i4>
      </vt:variant>
    </vt:vector>
  </HeadingPairs>
  <TitlesOfParts>
    <vt:vector size="24" baseType="lpstr">
      <vt:lpstr>Arial</vt:lpstr>
      <vt:lpstr>Arial Narrow</vt:lpstr>
      <vt:lpstr>Calibri</vt:lpstr>
      <vt:lpstr>Wingdings 2</vt:lpstr>
      <vt:lpstr>Standaardontwerp</vt:lpstr>
      <vt:lpstr>UvaNL_FdR</vt:lpstr>
      <vt:lpstr>ACIS symposium Actualiteiten Verzekeringsrecht 2025 4 April 2025 Co-assurantie/To Follow clausule </vt:lpstr>
      <vt:lpstr>Verzekeren: Handel in (on)zekerheid (1)</vt:lpstr>
      <vt:lpstr>Verzekeren: Handel in (on)zekerheid (2)</vt:lpstr>
      <vt:lpstr>Verzekeren: Handel in (on)zekerheid (3)</vt:lpstr>
      <vt:lpstr>Beursbedrijf/Provinciaal bedrijf (1)</vt:lpstr>
      <vt:lpstr>Beursbedrijf/Provinciaal bedrijf (2)</vt:lpstr>
      <vt:lpstr>Beursbedrijf/Provinciaal bedrijf (3)</vt:lpstr>
      <vt:lpstr>Voorbeeld To follow clausule</vt:lpstr>
      <vt:lpstr>To follow clause (1)</vt:lpstr>
      <vt:lpstr>To follow clause (2)</vt:lpstr>
      <vt:lpstr>To follow clause (3)</vt:lpstr>
      <vt:lpstr>To follow clause (4)</vt:lpstr>
      <vt:lpstr>To follow clause (5)</vt:lpstr>
      <vt:lpstr>To follow clause (6)</vt:lpstr>
      <vt:lpstr>To follow clause (7)</vt:lpstr>
      <vt:lpstr>To follow clause (8)</vt:lpstr>
      <vt:lpstr>To follow clausule (9)</vt:lpstr>
      <vt:lpstr>Eigen mening </vt:lpstr>
    </vt:vector>
  </TitlesOfParts>
  <Company>moi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me</dc:creator>
  <cp:lastModifiedBy>Marc Hendrikse</cp:lastModifiedBy>
  <cp:revision>374</cp:revision>
  <dcterms:created xsi:type="dcterms:W3CDTF">2007-08-09T18:52:28Z</dcterms:created>
  <dcterms:modified xsi:type="dcterms:W3CDTF">2025-04-07T11:30:52Z</dcterms:modified>
</cp:coreProperties>
</file>