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webextensions/webextension1.xml" ContentType="application/vnd.ms-office.webextension+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Lst>
  <p:notesMasterIdLst>
    <p:notesMasterId r:id="rId27"/>
  </p:notesMasterIdLst>
  <p:handoutMasterIdLst>
    <p:handoutMasterId r:id="rId28"/>
  </p:handoutMasterIdLst>
  <p:sldIdLst>
    <p:sldId id="256" r:id="rId5"/>
    <p:sldId id="297" r:id="rId6"/>
    <p:sldId id="309" r:id="rId7"/>
    <p:sldId id="308" r:id="rId8"/>
    <p:sldId id="296" r:id="rId9"/>
    <p:sldId id="294" r:id="rId10"/>
    <p:sldId id="299" r:id="rId11"/>
    <p:sldId id="303" r:id="rId12"/>
    <p:sldId id="302" r:id="rId13"/>
    <p:sldId id="306" r:id="rId14"/>
    <p:sldId id="311" r:id="rId15"/>
    <p:sldId id="301" r:id="rId16"/>
    <p:sldId id="262" r:id="rId17"/>
    <p:sldId id="278" r:id="rId18"/>
    <p:sldId id="295" r:id="rId19"/>
    <p:sldId id="258" r:id="rId20"/>
    <p:sldId id="264" r:id="rId21"/>
    <p:sldId id="280" r:id="rId22"/>
    <p:sldId id="300" r:id="rId23"/>
    <p:sldId id="266" r:id="rId24"/>
    <p:sldId id="261" r:id="rId25"/>
    <p:sldId id="305" r:id="rId26"/>
  </p:sldIdLst>
  <p:sldSz cx="12192000" cy="6858000"/>
  <p:notesSz cx="6858000" cy="9144000"/>
  <p:custDataLst>
    <p:tags r:id="rId29"/>
  </p:custDataLst>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6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45" autoAdjust="0"/>
    <p:restoredTop sz="74404" autoAdjust="0"/>
  </p:normalViewPr>
  <p:slideViewPr>
    <p:cSldViewPr snapToGrid="0">
      <p:cViewPr varScale="1">
        <p:scale>
          <a:sx n="79" d="100"/>
          <a:sy n="79" d="100"/>
        </p:scale>
        <p:origin x="1280" y="192"/>
      </p:cViewPr>
      <p:guideLst/>
    </p:cSldViewPr>
  </p:slideViewPr>
  <p:notesTextViewPr>
    <p:cViewPr>
      <p:scale>
        <a:sx n="1" d="1"/>
        <a:sy n="1" d="1"/>
      </p:scale>
      <p:origin x="0" y="0"/>
    </p:cViewPr>
  </p:notesTextViewPr>
  <p:notesViewPr>
    <p:cSldViewPr snapToGrid="0">
      <p:cViewPr>
        <p:scale>
          <a:sx n="1" d="2"/>
          <a:sy n="1" d="2"/>
        </p:scale>
        <p:origin x="3882" y="133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35" Type="http://schemas.microsoft.com/office/2018/10/relationships/authors" Targe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53F6ED8B-CF52-4A64-BACC-61D9C1041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a:p>
        </p:txBody>
      </p:sp>
      <p:sp>
        <p:nvSpPr>
          <p:cNvPr id="3" name="Tijdelijke aanduiding voor datum 2">
            <a:extLst>
              <a:ext uri="{FF2B5EF4-FFF2-40B4-BE49-F238E27FC236}">
                <a16:creationId xmlns:a16="http://schemas.microsoft.com/office/drawing/2014/main" id="{0D7022B2-02C5-4E03-99BC-0BA3C57AC4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0C9519F-7A28-43BB-A143-B21525535059}" type="datetime1">
              <a:rPr lang="nl-NL" smtClean="0"/>
              <a:t>03-04-2025</a:t>
            </a:fld>
            <a:endParaRPr lang="nl-NL"/>
          </a:p>
        </p:txBody>
      </p:sp>
      <p:sp>
        <p:nvSpPr>
          <p:cNvPr id="4" name="Tijdelijke aanduiding voor voettekst 3">
            <a:extLst>
              <a:ext uri="{FF2B5EF4-FFF2-40B4-BE49-F238E27FC236}">
                <a16:creationId xmlns:a16="http://schemas.microsoft.com/office/drawing/2014/main" id="{BC3FEE8C-8D38-4F2A-950E-071C6823E2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a:p>
        </p:txBody>
      </p:sp>
      <p:sp>
        <p:nvSpPr>
          <p:cNvPr id="5" name="Tijdelijke aanduiding voor dianummer 4">
            <a:extLst>
              <a:ext uri="{FF2B5EF4-FFF2-40B4-BE49-F238E27FC236}">
                <a16:creationId xmlns:a16="http://schemas.microsoft.com/office/drawing/2014/main" id="{8C567A6D-959B-4552-AB8D-4CCA819CAA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F9A36D-7FAC-478F-9944-F324014F6FD1}" type="slidenum">
              <a:rPr lang="nl-NL" smtClean="0"/>
              <a:t>‹nr.›</a:t>
            </a:fld>
            <a:endParaRPr lang="nl-NL"/>
          </a:p>
        </p:txBody>
      </p:sp>
    </p:spTree>
    <p:extLst>
      <p:ext uri="{BB962C8B-B14F-4D97-AF65-F5344CB8AC3E}">
        <p14:creationId xmlns:p14="http://schemas.microsoft.com/office/powerpoint/2010/main" val="1342467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73E86C-D444-47FC-8F19-43D761FF4B6C}" type="datetime1">
              <a:rPr lang="nl-NL" smtClean="0"/>
              <a:pPr/>
              <a:t>03-04-2025</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4B9A9E5-4F7F-4A7D-9DE1-899232329269}" type="slidenum">
              <a:rPr lang="nl-NL" noProof="0" smtClean="0"/>
              <a:t>‹nr.›</a:t>
            </a:fld>
            <a:endParaRPr lang="nl-NL" noProof="0"/>
          </a:p>
        </p:txBody>
      </p:sp>
    </p:spTree>
    <p:extLst>
      <p:ext uri="{BB962C8B-B14F-4D97-AF65-F5344CB8AC3E}">
        <p14:creationId xmlns:p14="http://schemas.microsoft.com/office/powerpoint/2010/main" val="138778318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1</a:t>
            </a:fld>
            <a:endParaRPr lang="nl-NL"/>
          </a:p>
        </p:txBody>
      </p:sp>
    </p:spTree>
    <p:extLst>
      <p:ext uri="{BB962C8B-B14F-4D97-AF65-F5344CB8AC3E}">
        <p14:creationId xmlns:p14="http://schemas.microsoft.com/office/powerpoint/2010/main" val="3944463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noProof="0" smtClean="0"/>
              <a:t>10</a:t>
            </a:fld>
            <a:endParaRPr lang="nl-NL" noProof="0"/>
          </a:p>
        </p:txBody>
      </p:sp>
    </p:spTree>
    <p:extLst>
      <p:ext uri="{BB962C8B-B14F-4D97-AF65-F5344CB8AC3E}">
        <p14:creationId xmlns:p14="http://schemas.microsoft.com/office/powerpoint/2010/main" val="1859574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323C7C-0561-C315-C031-70F5BA88318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4006BE44-DF5B-B960-FAB8-3ADB8DAD60C0}"/>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45B0865-F6EB-C6B2-57C5-5CC20437D628}"/>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2ACB5DBE-8A97-0C45-640C-4C8EF0B8172A}"/>
              </a:ext>
            </a:extLst>
          </p:cNvPr>
          <p:cNvSpPr>
            <a:spLocks noGrp="1"/>
          </p:cNvSpPr>
          <p:nvPr>
            <p:ph type="sldNum" sz="quarter" idx="5"/>
          </p:nvPr>
        </p:nvSpPr>
        <p:spPr/>
        <p:txBody>
          <a:bodyPr/>
          <a:lstStyle/>
          <a:p>
            <a:pPr rtl="0"/>
            <a:fld id="{D4B9A9E5-4F7F-4A7D-9DE1-899232329269}" type="slidenum">
              <a:rPr lang="nl-NL" smtClean="0"/>
              <a:t>12</a:t>
            </a:fld>
            <a:endParaRPr lang="nl-NL"/>
          </a:p>
        </p:txBody>
      </p:sp>
    </p:spTree>
    <p:extLst>
      <p:ext uri="{BB962C8B-B14F-4D97-AF65-F5344CB8AC3E}">
        <p14:creationId xmlns:p14="http://schemas.microsoft.com/office/powerpoint/2010/main" val="113694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13</a:t>
            </a:fld>
            <a:endParaRPr lang="nl-NL"/>
          </a:p>
        </p:txBody>
      </p:sp>
    </p:spTree>
    <p:extLst>
      <p:ext uri="{BB962C8B-B14F-4D97-AF65-F5344CB8AC3E}">
        <p14:creationId xmlns:p14="http://schemas.microsoft.com/office/powerpoint/2010/main" val="157311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14</a:t>
            </a:fld>
            <a:endParaRPr lang="nl-NL"/>
          </a:p>
        </p:txBody>
      </p:sp>
    </p:spTree>
    <p:extLst>
      <p:ext uri="{BB962C8B-B14F-4D97-AF65-F5344CB8AC3E}">
        <p14:creationId xmlns:p14="http://schemas.microsoft.com/office/powerpoint/2010/main" val="3419498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43118C-1CC9-F6AD-0D03-9293E58258E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E36EC922-1CD3-EFD6-CB44-35484069EFE1}"/>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4AF62F5-E4F7-6636-67A1-AAA497E59094}"/>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4679190E-F546-FAFD-7BF7-8DA0981C07E6}"/>
              </a:ext>
            </a:extLst>
          </p:cNvPr>
          <p:cNvSpPr>
            <a:spLocks noGrp="1"/>
          </p:cNvSpPr>
          <p:nvPr>
            <p:ph type="sldNum" sz="quarter" idx="5"/>
          </p:nvPr>
        </p:nvSpPr>
        <p:spPr/>
        <p:txBody>
          <a:bodyPr/>
          <a:lstStyle/>
          <a:p>
            <a:pPr rtl="0"/>
            <a:fld id="{D4B9A9E5-4F7F-4A7D-9DE1-899232329269}" type="slidenum">
              <a:rPr lang="nl-NL" smtClean="0"/>
              <a:t>15</a:t>
            </a:fld>
            <a:endParaRPr lang="nl-NL"/>
          </a:p>
        </p:txBody>
      </p:sp>
    </p:spTree>
    <p:extLst>
      <p:ext uri="{BB962C8B-B14F-4D97-AF65-F5344CB8AC3E}">
        <p14:creationId xmlns:p14="http://schemas.microsoft.com/office/powerpoint/2010/main" val="1964989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16</a:t>
            </a:fld>
            <a:endParaRPr lang="nl-NL"/>
          </a:p>
        </p:txBody>
      </p:sp>
    </p:spTree>
    <p:extLst>
      <p:ext uri="{BB962C8B-B14F-4D97-AF65-F5344CB8AC3E}">
        <p14:creationId xmlns:p14="http://schemas.microsoft.com/office/powerpoint/2010/main" val="2305031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17</a:t>
            </a:fld>
            <a:endParaRPr lang="nl-NL"/>
          </a:p>
        </p:txBody>
      </p:sp>
    </p:spTree>
    <p:extLst>
      <p:ext uri="{BB962C8B-B14F-4D97-AF65-F5344CB8AC3E}">
        <p14:creationId xmlns:p14="http://schemas.microsoft.com/office/powerpoint/2010/main" val="3765153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18</a:t>
            </a:fld>
            <a:endParaRPr lang="nl-NL"/>
          </a:p>
        </p:txBody>
      </p:sp>
    </p:spTree>
    <p:extLst>
      <p:ext uri="{BB962C8B-B14F-4D97-AF65-F5344CB8AC3E}">
        <p14:creationId xmlns:p14="http://schemas.microsoft.com/office/powerpoint/2010/main" val="3122307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3FC68A-EDAE-5642-51B0-2E9DD1246DB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C7843C0A-51D4-3D51-26B3-76F47AA0D2B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58EF43E3-9594-83F0-9429-99357BD072F4}"/>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9B606E3C-EBBF-27F4-7032-21D4FFA52FB7}"/>
              </a:ext>
            </a:extLst>
          </p:cNvPr>
          <p:cNvSpPr>
            <a:spLocks noGrp="1"/>
          </p:cNvSpPr>
          <p:nvPr>
            <p:ph type="sldNum" sz="quarter" idx="5"/>
          </p:nvPr>
        </p:nvSpPr>
        <p:spPr/>
        <p:txBody>
          <a:bodyPr/>
          <a:lstStyle/>
          <a:p>
            <a:pPr rtl="0"/>
            <a:fld id="{D4B9A9E5-4F7F-4A7D-9DE1-899232329269}" type="slidenum">
              <a:rPr lang="nl-NL" smtClean="0"/>
              <a:t>19</a:t>
            </a:fld>
            <a:endParaRPr lang="nl-NL"/>
          </a:p>
        </p:txBody>
      </p:sp>
    </p:spTree>
    <p:extLst>
      <p:ext uri="{BB962C8B-B14F-4D97-AF65-F5344CB8AC3E}">
        <p14:creationId xmlns:p14="http://schemas.microsoft.com/office/powerpoint/2010/main" val="1498337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20</a:t>
            </a:fld>
            <a:endParaRPr lang="nl-NL"/>
          </a:p>
        </p:txBody>
      </p:sp>
    </p:spTree>
    <p:extLst>
      <p:ext uri="{BB962C8B-B14F-4D97-AF65-F5344CB8AC3E}">
        <p14:creationId xmlns:p14="http://schemas.microsoft.com/office/powerpoint/2010/main" val="1635481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noProof="0" smtClean="0"/>
              <a:t>2</a:t>
            </a:fld>
            <a:endParaRPr lang="nl-NL" noProof="0"/>
          </a:p>
        </p:txBody>
      </p:sp>
    </p:spTree>
    <p:extLst>
      <p:ext uri="{BB962C8B-B14F-4D97-AF65-F5344CB8AC3E}">
        <p14:creationId xmlns:p14="http://schemas.microsoft.com/office/powerpoint/2010/main" val="13954240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21</a:t>
            </a:fld>
            <a:endParaRPr lang="nl-NL"/>
          </a:p>
        </p:txBody>
      </p:sp>
    </p:spTree>
    <p:extLst>
      <p:ext uri="{BB962C8B-B14F-4D97-AF65-F5344CB8AC3E}">
        <p14:creationId xmlns:p14="http://schemas.microsoft.com/office/powerpoint/2010/main" val="9500829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noProof="0" smtClean="0"/>
              <a:t>22</a:t>
            </a:fld>
            <a:endParaRPr lang="nl-NL" noProof="0"/>
          </a:p>
        </p:txBody>
      </p:sp>
    </p:spTree>
    <p:extLst>
      <p:ext uri="{BB962C8B-B14F-4D97-AF65-F5344CB8AC3E}">
        <p14:creationId xmlns:p14="http://schemas.microsoft.com/office/powerpoint/2010/main" val="1667034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noProof="0" smtClean="0"/>
              <a:t>3</a:t>
            </a:fld>
            <a:endParaRPr lang="nl-NL" noProof="0"/>
          </a:p>
        </p:txBody>
      </p:sp>
    </p:spTree>
    <p:extLst>
      <p:ext uri="{BB962C8B-B14F-4D97-AF65-F5344CB8AC3E}">
        <p14:creationId xmlns:p14="http://schemas.microsoft.com/office/powerpoint/2010/main" val="6567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B300E-F506-74CE-97A9-1C3620BCBE7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FF553AC-1641-0969-62E4-70FA0545749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4DDD5468-0711-1C02-D08F-A987977620ED}"/>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ED83C945-1D97-205A-DB4C-0A29A19C3ED6}"/>
              </a:ext>
            </a:extLst>
          </p:cNvPr>
          <p:cNvSpPr>
            <a:spLocks noGrp="1"/>
          </p:cNvSpPr>
          <p:nvPr>
            <p:ph type="sldNum" sz="quarter" idx="5"/>
          </p:nvPr>
        </p:nvSpPr>
        <p:spPr/>
        <p:txBody>
          <a:bodyPr/>
          <a:lstStyle/>
          <a:p>
            <a:pPr rtl="0"/>
            <a:fld id="{D4B9A9E5-4F7F-4A7D-9DE1-899232329269}" type="slidenum">
              <a:rPr lang="nl-NL" noProof="0" smtClean="0"/>
              <a:t>4</a:t>
            </a:fld>
            <a:endParaRPr lang="nl-NL" noProof="0"/>
          </a:p>
        </p:txBody>
      </p:sp>
    </p:spTree>
    <p:extLst>
      <p:ext uri="{BB962C8B-B14F-4D97-AF65-F5344CB8AC3E}">
        <p14:creationId xmlns:p14="http://schemas.microsoft.com/office/powerpoint/2010/main" val="2453918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noProof="0" smtClean="0"/>
              <a:t>5</a:t>
            </a:fld>
            <a:endParaRPr lang="nl-NL" noProof="0"/>
          </a:p>
        </p:txBody>
      </p:sp>
    </p:spTree>
    <p:extLst>
      <p:ext uri="{BB962C8B-B14F-4D97-AF65-F5344CB8AC3E}">
        <p14:creationId xmlns:p14="http://schemas.microsoft.com/office/powerpoint/2010/main" val="4004674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smtClean="0"/>
              <a:t>6</a:t>
            </a:fld>
            <a:endParaRPr lang="nl-NL"/>
          </a:p>
        </p:txBody>
      </p:sp>
    </p:spTree>
    <p:extLst>
      <p:ext uri="{BB962C8B-B14F-4D97-AF65-F5344CB8AC3E}">
        <p14:creationId xmlns:p14="http://schemas.microsoft.com/office/powerpoint/2010/main" val="34302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D4B9A9E5-4F7F-4A7D-9DE1-899232329269}" type="slidenum">
              <a:rPr lang="nl-NL" noProof="0" smtClean="0"/>
              <a:t>7</a:t>
            </a:fld>
            <a:endParaRPr lang="nl-NL" noProof="0"/>
          </a:p>
        </p:txBody>
      </p:sp>
    </p:spTree>
    <p:extLst>
      <p:ext uri="{BB962C8B-B14F-4D97-AF65-F5344CB8AC3E}">
        <p14:creationId xmlns:p14="http://schemas.microsoft.com/office/powerpoint/2010/main" val="381299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6A3A5-AF43-5BAB-5B38-3BBD94AFD466}"/>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B0E16C8C-B85D-B751-8ACA-84D07EFED3E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116CEF25-2B5E-85D3-3772-6CB6671E7DC2}"/>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2210CD06-3E91-77A3-EC69-65FA463A8BA5}"/>
              </a:ext>
            </a:extLst>
          </p:cNvPr>
          <p:cNvSpPr>
            <a:spLocks noGrp="1"/>
          </p:cNvSpPr>
          <p:nvPr>
            <p:ph type="sldNum" sz="quarter" idx="5"/>
          </p:nvPr>
        </p:nvSpPr>
        <p:spPr/>
        <p:txBody>
          <a:bodyPr/>
          <a:lstStyle/>
          <a:p>
            <a:pPr rtl="0"/>
            <a:fld id="{D4B9A9E5-4F7F-4A7D-9DE1-899232329269}" type="slidenum">
              <a:rPr lang="nl-NL" noProof="0" smtClean="0"/>
              <a:t>8</a:t>
            </a:fld>
            <a:endParaRPr lang="nl-NL" noProof="0"/>
          </a:p>
        </p:txBody>
      </p:sp>
    </p:spTree>
    <p:extLst>
      <p:ext uri="{BB962C8B-B14F-4D97-AF65-F5344CB8AC3E}">
        <p14:creationId xmlns:p14="http://schemas.microsoft.com/office/powerpoint/2010/main" val="1124926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F40B19-F80D-F143-C696-039FA62BFFC9}"/>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FB066ED0-B8B1-DD67-0AAB-91A6FD968212}"/>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36A0C4DA-1972-B775-BA2A-FE1B75E2158D}"/>
              </a:ext>
            </a:extLst>
          </p:cNvPr>
          <p:cNvSpPr>
            <a:spLocks noGrp="1"/>
          </p:cNvSpPr>
          <p:nvPr>
            <p:ph type="body" idx="1"/>
          </p:nvPr>
        </p:nvSpPr>
        <p:spPr/>
        <p:txBody>
          <a:bodyPr/>
          <a:lstStyle/>
          <a:p>
            <a:endParaRPr lang="nl-NL" dirty="0"/>
          </a:p>
        </p:txBody>
      </p:sp>
      <p:sp>
        <p:nvSpPr>
          <p:cNvPr id="4" name="Tijdelijke aanduiding voor dianummer 3">
            <a:extLst>
              <a:ext uri="{FF2B5EF4-FFF2-40B4-BE49-F238E27FC236}">
                <a16:creationId xmlns:a16="http://schemas.microsoft.com/office/drawing/2014/main" id="{0E734FFB-F243-99EA-7129-21F4FEE2F2D7}"/>
              </a:ext>
            </a:extLst>
          </p:cNvPr>
          <p:cNvSpPr>
            <a:spLocks noGrp="1"/>
          </p:cNvSpPr>
          <p:nvPr>
            <p:ph type="sldNum" sz="quarter" idx="5"/>
          </p:nvPr>
        </p:nvSpPr>
        <p:spPr/>
        <p:txBody>
          <a:bodyPr/>
          <a:lstStyle/>
          <a:p>
            <a:pPr rtl="0"/>
            <a:fld id="{D4B9A9E5-4F7F-4A7D-9DE1-899232329269}" type="slidenum">
              <a:rPr lang="nl-NL" smtClean="0"/>
              <a:t>9</a:t>
            </a:fld>
            <a:endParaRPr lang="nl-NL"/>
          </a:p>
        </p:txBody>
      </p:sp>
    </p:spTree>
    <p:extLst>
      <p:ext uri="{BB962C8B-B14F-4D97-AF65-F5344CB8AC3E}">
        <p14:creationId xmlns:p14="http://schemas.microsoft.com/office/powerpoint/2010/main" val="17658222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rtlCol="0" anchor="b">
            <a:noAutofit/>
          </a:bodyPr>
          <a:lstStyle>
            <a:lvl1pPr algn="l">
              <a:defRPr sz="3600" cap="all" spc="150" baseline="0">
                <a:solidFill>
                  <a:schemeClr val="tx1">
                    <a:lumMod val="75000"/>
                    <a:lumOff val="25000"/>
                  </a:schemeClr>
                </a:solidFill>
              </a:defRPr>
            </a:lvl1pPr>
          </a:lstStyle>
          <a:p>
            <a:pPr rtl="0"/>
            <a:r>
              <a:rPr lang="nl-NL" noProof="0"/>
              <a:t>KLIKKEN OM TITELSTIJL VAN MODEL TE BEWERKEN</a:t>
            </a:r>
          </a:p>
        </p:txBody>
      </p:sp>
      <p:sp>
        <p:nvSpPr>
          <p:cNvPr id="3" name="Subtitel 2">
            <a:extLst>
              <a:ext uri="{FF2B5EF4-FFF2-40B4-BE49-F238E27FC236}">
                <a16:creationId xmlns:a16="http://schemas.microsoft.com/office/drawing/2014/main" id="{55457758-A125-4CEA-A3D5-CBD010417BD2}"/>
              </a:ext>
            </a:extLst>
          </p:cNvPr>
          <p:cNvSpPr>
            <a:spLocks noGrp="1"/>
          </p:cNvSpPr>
          <p:nvPr>
            <p:ph type="subTitle" idx="1" hasCustomPrompt="1"/>
          </p:nvPr>
        </p:nvSpPr>
        <p:spPr>
          <a:xfrm>
            <a:off x="6416041" y="5586890"/>
            <a:ext cx="4941770" cy="396660"/>
          </a:xfrm>
        </p:spPr>
        <p:txBody>
          <a:bodyPr rtlCol="0">
            <a:normAutofit/>
          </a:bodyPr>
          <a:lstStyle>
            <a:lvl1pPr marL="0" indent="0" algn="l">
              <a:lnSpc>
                <a:spcPct val="100000"/>
              </a:lnSpc>
              <a:buNone/>
              <a:defRPr sz="16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 om de subtitelstijl van het model te bewerken</a:t>
            </a:r>
          </a:p>
        </p:txBody>
      </p:sp>
      <p:pic>
        <p:nvPicPr>
          <p:cNvPr id="8" name="Afbeelding 7">
            <a:extLst>
              <a:ext uri="{FF2B5EF4-FFF2-40B4-BE49-F238E27FC236}">
                <a16:creationId xmlns:a16="http://schemas.microsoft.com/office/drawing/2014/main" id="{A04F1E16-9A84-4D0E-9706-79C396AF6AE6}"/>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913108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arktvergelijking">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cap="all" spc="150" baseline="0" dirty="0">
                <a:solidFill>
                  <a:schemeClr val="tx1">
                    <a:lumMod val="75000"/>
                    <a:lumOff val="25000"/>
                  </a:schemeClr>
                </a:solidFill>
                <a:latin typeface="+mj-lt"/>
                <a:ea typeface="+mj-ea"/>
                <a:cs typeface="+mj-cs"/>
              </a:defRPr>
            </a:lvl1pPr>
          </a:lstStyle>
          <a:p>
            <a:pPr rtl="0"/>
            <a:r>
              <a:rPr lang="nl-NL" noProof="0"/>
              <a:t>KLIK OM MASTER TITLE STIJL TE BEWERKEN</a:t>
            </a:r>
          </a:p>
        </p:txBody>
      </p:sp>
      <p:sp>
        <p:nvSpPr>
          <p:cNvPr id="3" name="Tijdelijke aanduiding voor tekst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063855" y="3064615"/>
            <a:ext cx="1240971" cy="823912"/>
          </a:xfrm>
        </p:spPr>
        <p:txBody>
          <a:bodyPr rtlCol="0"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23" name="Tijdelijke aanduiding voor tekst 2">
            <a:extLst>
              <a:ext uri="{FF2B5EF4-FFF2-40B4-BE49-F238E27FC236}">
                <a16:creationId xmlns:a16="http://schemas.microsoft.com/office/drawing/2014/main" id="{A066E2EA-C6EA-4A02-818E-33BD582D92E7}"/>
              </a:ext>
            </a:extLst>
          </p:cNvPr>
          <p:cNvSpPr>
            <a:spLocks noGrp="1"/>
          </p:cNvSpPr>
          <p:nvPr>
            <p:ph type="body" idx="15" hasCustomPrompt="1"/>
          </p:nvPr>
        </p:nvSpPr>
        <p:spPr>
          <a:xfrm>
            <a:off x="5475514" y="3064615"/>
            <a:ext cx="1240971" cy="823912"/>
          </a:xfrm>
        </p:spPr>
        <p:txBody>
          <a:bodyPr rtlCol="0"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24" name="Tijdelijke aanduiding voor tekst 2">
            <a:extLst>
              <a:ext uri="{FF2B5EF4-FFF2-40B4-BE49-F238E27FC236}">
                <a16:creationId xmlns:a16="http://schemas.microsoft.com/office/drawing/2014/main" id="{97B9C3B0-3522-407C-B662-631E19ECC95F}"/>
              </a:ext>
            </a:extLst>
          </p:cNvPr>
          <p:cNvSpPr>
            <a:spLocks noGrp="1"/>
          </p:cNvSpPr>
          <p:nvPr>
            <p:ph type="body" idx="16" hasCustomPrompt="1"/>
          </p:nvPr>
        </p:nvSpPr>
        <p:spPr>
          <a:xfrm>
            <a:off x="8887174" y="3064615"/>
            <a:ext cx="1240971" cy="823912"/>
          </a:xfrm>
        </p:spPr>
        <p:txBody>
          <a:bodyPr rtlCol="0"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4" name="Tijdelijke aanduiding voor inhoud 3">
            <a:extLst>
              <a:ext uri="{FF2B5EF4-FFF2-40B4-BE49-F238E27FC236}">
                <a16:creationId xmlns:a16="http://schemas.microsoft.com/office/drawing/2014/main" id="{AC9B20CF-6B91-4562-B799-0ABDAEBC0D2A}"/>
              </a:ext>
            </a:extLst>
          </p:cNvPr>
          <p:cNvSpPr>
            <a:spLocks noGrp="1"/>
          </p:cNvSpPr>
          <p:nvPr>
            <p:ph sz="half" idx="2" hasCustomPrompt="1"/>
          </p:nvPr>
        </p:nvSpPr>
        <p:spPr>
          <a:xfrm>
            <a:off x="1129698" y="4824188"/>
            <a:ext cx="3124093" cy="462927"/>
          </a:xfrm>
        </p:spPr>
        <p:txBody>
          <a:bodyPr rtlCol="0">
            <a:no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nl-NL" noProof="0"/>
              <a:t>Klik om te bewerken</a:t>
            </a:r>
          </a:p>
        </p:txBody>
      </p:sp>
      <p:sp>
        <p:nvSpPr>
          <p:cNvPr id="6" name="Tijdelijke aanduiding voor inhoud 5">
            <a:extLst>
              <a:ext uri="{FF2B5EF4-FFF2-40B4-BE49-F238E27FC236}">
                <a16:creationId xmlns:a16="http://schemas.microsoft.com/office/drawing/2014/main" id="{B36EE64B-44BF-4634-97BC-5ED74C6DF280}"/>
              </a:ext>
            </a:extLst>
          </p:cNvPr>
          <p:cNvSpPr>
            <a:spLocks noGrp="1"/>
          </p:cNvSpPr>
          <p:nvPr>
            <p:ph sz="quarter" idx="4" hasCustomPrompt="1"/>
          </p:nvPr>
        </p:nvSpPr>
        <p:spPr>
          <a:xfrm>
            <a:off x="4526261" y="4824188"/>
            <a:ext cx="3139479" cy="462927"/>
          </a:xfrm>
        </p:spPr>
        <p:txBody>
          <a:bodyPr rtlCol="0">
            <a:norm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2000" cap="all"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nl-NL" noProof="0"/>
              <a:t>Klik om te bewerken</a:t>
            </a:r>
          </a:p>
        </p:txBody>
      </p:sp>
      <p:sp>
        <p:nvSpPr>
          <p:cNvPr id="22" name="Tijdelijke aanduiding voor inhoud 3">
            <a:extLst>
              <a:ext uri="{FF2B5EF4-FFF2-40B4-BE49-F238E27FC236}">
                <a16:creationId xmlns:a16="http://schemas.microsoft.com/office/drawing/2014/main" id="{C464A9BD-B815-4632-8F54-6EB70E48BAFF}"/>
              </a:ext>
            </a:extLst>
          </p:cNvPr>
          <p:cNvSpPr>
            <a:spLocks noGrp="1"/>
          </p:cNvSpPr>
          <p:nvPr>
            <p:ph sz="half" idx="14" hasCustomPrompt="1"/>
          </p:nvPr>
        </p:nvSpPr>
        <p:spPr>
          <a:xfrm>
            <a:off x="7938210" y="4824188"/>
            <a:ext cx="3124093" cy="462927"/>
          </a:xfrm>
        </p:spPr>
        <p:txBody>
          <a:bodyPr rtlCol="0">
            <a:no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nl-NL" noProof="0"/>
              <a:t>Klik om te bewerken</a:t>
            </a:r>
          </a:p>
        </p:txBody>
      </p:sp>
      <p:pic>
        <p:nvPicPr>
          <p:cNvPr id="11" name="Afbeelding 10">
            <a:extLst>
              <a:ext uri="{FF2B5EF4-FFF2-40B4-BE49-F238E27FC236}">
                <a16:creationId xmlns:a16="http://schemas.microsoft.com/office/drawing/2014/main" id="{B38B0D13-BD5F-460B-B337-F4A9342026D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465141" y="2358007"/>
            <a:ext cx="2438400" cy="2019300"/>
          </a:xfrm>
          <a:prstGeom prst="rect">
            <a:avLst/>
          </a:prstGeom>
        </p:spPr>
      </p:pic>
      <p:pic>
        <p:nvPicPr>
          <p:cNvPr id="13" name="Afbeelding 12">
            <a:extLst>
              <a:ext uri="{FF2B5EF4-FFF2-40B4-BE49-F238E27FC236}">
                <a16:creationId xmlns:a16="http://schemas.microsoft.com/office/drawing/2014/main" id="{BE72876B-D3DA-4462-9E24-3354D8D02A27}"/>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000625" y="2531837"/>
            <a:ext cx="2190750" cy="1943100"/>
          </a:xfrm>
          <a:prstGeom prst="rect">
            <a:avLst/>
          </a:prstGeom>
        </p:spPr>
      </p:pic>
      <p:pic>
        <p:nvPicPr>
          <p:cNvPr id="15" name="Afbeelding 14">
            <a:extLst>
              <a:ext uri="{FF2B5EF4-FFF2-40B4-BE49-F238E27FC236}">
                <a16:creationId xmlns:a16="http://schemas.microsoft.com/office/drawing/2014/main" id="{14A539B6-6E3F-41BA-ACE2-76E8BB65163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8345608" y="2421056"/>
            <a:ext cx="2324100" cy="2057400"/>
          </a:xfrm>
          <a:prstGeom prst="rect">
            <a:avLst/>
          </a:prstGeom>
        </p:spPr>
      </p:pic>
      <p:sp>
        <p:nvSpPr>
          <p:cNvPr id="25" name="Tijdelijke aanduiding voor inhoud 3">
            <a:extLst>
              <a:ext uri="{FF2B5EF4-FFF2-40B4-BE49-F238E27FC236}">
                <a16:creationId xmlns:a16="http://schemas.microsoft.com/office/drawing/2014/main" id="{82D8880F-3EAC-45C9-91F2-19A193791A18}"/>
              </a:ext>
            </a:extLst>
          </p:cNvPr>
          <p:cNvSpPr>
            <a:spLocks noGrp="1"/>
          </p:cNvSpPr>
          <p:nvPr>
            <p:ph sz="half" idx="17" hasCustomPrompt="1"/>
          </p:nvPr>
        </p:nvSpPr>
        <p:spPr>
          <a:xfrm>
            <a:off x="1129698" y="5280763"/>
            <a:ext cx="3124093" cy="462927"/>
          </a:xfrm>
        </p:spPr>
        <p:txBody>
          <a:bodyPr rtlCol="0">
            <a:normAutofit/>
          </a:bodyPr>
          <a:lstStyle>
            <a:lvl1pPr marL="0" indent="0" algn="ctr">
              <a:lnSpc>
                <a:spcPct val="100000"/>
              </a:lnSpc>
              <a:buNone/>
              <a:defRPr sz="1400" cap="none"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nl-NL" noProof="0"/>
              <a:t>Klik om de tekststijlen van het model te bewerken</a:t>
            </a:r>
          </a:p>
        </p:txBody>
      </p:sp>
      <p:sp>
        <p:nvSpPr>
          <p:cNvPr id="26" name="Tijdelijke aanduiding voor inhoud 5">
            <a:extLst>
              <a:ext uri="{FF2B5EF4-FFF2-40B4-BE49-F238E27FC236}">
                <a16:creationId xmlns:a16="http://schemas.microsoft.com/office/drawing/2014/main" id="{9019518E-E850-403D-A5B5-4B53F8C4A56B}"/>
              </a:ext>
            </a:extLst>
          </p:cNvPr>
          <p:cNvSpPr>
            <a:spLocks noGrp="1"/>
          </p:cNvSpPr>
          <p:nvPr>
            <p:ph sz="quarter" idx="18" hasCustomPrompt="1"/>
          </p:nvPr>
        </p:nvSpPr>
        <p:spPr>
          <a:xfrm>
            <a:off x="4526261" y="5280763"/>
            <a:ext cx="3139479" cy="462927"/>
          </a:xfrm>
        </p:spPr>
        <p:txBody>
          <a:bodyPr rtlCol="0">
            <a:normAutofit/>
          </a:bodyPr>
          <a:lstStyle>
            <a:lvl1pPr marL="0" indent="0" algn="ctr">
              <a:lnSpc>
                <a:spcPct val="100000"/>
              </a:lnSpc>
              <a:buNone/>
              <a:defRPr sz="1400" cap="none" spc="50" baseline="0">
                <a:solidFill>
                  <a:schemeClr val="tx1">
                    <a:lumMod val="75000"/>
                    <a:lumOff val="25000"/>
                  </a:schemeClr>
                </a:solidFill>
              </a:defRPr>
            </a:lvl1pPr>
            <a:lvl2pPr marL="457200" indent="0" algn="ctr">
              <a:lnSpc>
                <a:spcPct val="100000"/>
              </a:lnSpc>
              <a:buNone/>
              <a:defRPr sz="1400" cap="none" spc="50" baseline="0">
                <a:solidFill>
                  <a:schemeClr val="tx1">
                    <a:lumMod val="75000"/>
                    <a:lumOff val="25000"/>
                  </a:schemeClr>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nl-NL" noProof="0"/>
              <a:t>Klik om de tekststijlen van het model te bewerken</a:t>
            </a:r>
          </a:p>
          <a:p>
            <a:pPr lvl="1" rtl="0"/>
            <a:endParaRPr lang="nl-NL" noProof="0"/>
          </a:p>
        </p:txBody>
      </p:sp>
      <p:sp>
        <p:nvSpPr>
          <p:cNvPr id="27" name="Tijdelijke aanduiding voor inhoud 3">
            <a:extLst>
              <a:ext uri="{FF2B5EF4-FFF2-40B4-BE49-F238E27FC236}">
                <a16:creationId xmlns:a16="http://schemas.microsoft.com/office/drawing/2014/main" id="{A8058154-45E5-403E-B714-AC85774F391F}"/>
              </a:ext>
            </a:extLst>
          </p:cNvPr>
          <p:cNvSpPr>
            <a:spLocks noGrp="1"/>
          </p:cNvSpPr>
          <p:nvPr>
            <p:ph sz="half" idx="19" hasCustomPrompt="1"/>
          </p:nvPr>
        </p:nvSpPr>
        <p:spPr>
          <a:xfrm>
            <a:off x="7938210" y="5280763"/>
            <a:ext cx="3124093" cy="462927"/>
          </a:xfrm>
        </p:spPr>
        <p:txBody>
          <a:bodyPr rtlCol="0">
            <a:normAutofit/>
          </a:bodyPr>
          <a:lstStyle>
            <a:lvl1pPr marL="0" indent="0" algn="ctr">
              <a:lnSpc>
                <a:spcPct val="100000"/>
              </a:lnSpc>
              <a:buNone/>
              <a:defRPr sz="1400" cap="none"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nl-NL" noProof="0"/>
              <a:t>Klik om de tekststijlen van het model te bewerken</a:t>
            </a:r>
          </a:p>
        </p:txBody>
      </p:sp>
      <p:sp>
        <p:nvSpPr>
          <p:cNvPr id="7" name="Tijdelijke aanduiding voor datum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nl-NL" noProof="0"/>
              <a:t>20XX</a:t>
            </a:r>
          </a:p>
        </p:txBody>
      </p:sp>
      <p:sp>
        <p:nvSpPr>
          <p:cNvPr id="8" name="Tijdelijke aanduiding voor voettekst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nl-NL" noProof="0"/>
              <a:t>Verkooppresentatie</a:t>
            </a:r>
          </a:p>
        </p:txBody>
      </p:sp>
      <p:sp>
        <p:nvSpPr>
          <p:cNvPr id="9" name="Tijdelijke aanduiding voor dianumm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144261931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Twee, inhoud">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rtlCol="0">
            <a:normAutofit/>
          </a:bodyPr>
          <a:lstStyle>
            <a:lvl1pPr>
              <a:defRPr lang="en-US" sz="2800" kern="1200" spc="150" baseline="0" dirty="0">
                <a:solidFill>
                  <a:schemeClr val="tx1">
                    <a:lumMod val="75000"/>
                    <a:lumOff val="25000"/>
                  </a:schemeClr>
                </a:solidFill>
                <a:latin typeface="+mj-lt"/>
                <a:ea typeface="+mj-ea"/>
                <a:cs typeface="+mj-cs"/>
              </a:defRPr>
            </a:lvl1pPr>
          </a:lstStyle>
          <a:p>
            <a:pPr rtl="0"/>
            <a:r>
              <a:rPr lang="nl-NL" noProof="0"/>
              <a:t>KLIK OM MASTER TITLE STIJL TE BEWERKEN</a:t>
            </a:r>
          </a:p>
        </p:txBody>
      </p:sp>
      <p:sp>
        <p:nvSpPr>
          <p:cNvPr id="3" name="Tijdelijke aanduiding voor tekst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rtlCol="0" anchor="b">
            <a:noAutofit/>
          </a:bodyPr>
          <a:lstStyle>
            <a:lvl1pPr marL="0" indent="0">
              <a:buNone/>
              <a:defRPr lang="en-US" sz="2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HOOFDTEKST TE BEWERKEN</a:t>
            </a:r>
          </a:p>
        </p:txBody>
      </p:sp>
      <p:sp>
        <p:nvSpPr>
          <p:cNvPr id="4" name="Tijdelijke aanduiding voor inhoud 3">
            <a:extLst>
              <a:ext uri="{FF2B5EF4-FFF2-40B4-BE49-F238E27FC236}">
                <a16:creationId xmlns:a16="http://schemas.microsoft.com/office/drawing/2014/main" id="{AC9B20CF-6B91-4562-B799-0ABDAEBC0D2A}"/>
              </a:ext>
            </a:extLst>
          </p:cNvPr>
          <p:cNvSpPr>
            <a:spLocks noGrp="1"/>
          </p:cNvSpPr>
          <p:nvPr>
            <p:ph sz="half" idx="2" hasCustomPrompt="1"/>
          </p:nvPr>
        </p:nvSpPr>
        <p:spPr>
          <a:xfrm>
            <a:off x="2933700" y="3834606"/>
            <a:ext cx="3924300"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rtlCol="0" anchor="b">
            <a:noAutofit/>
          </a:bodyPr>
          <a:lstStyle>
            <a:lvl1pPr marL="0" indent="0">
              <a:buNone/>
              <a:defRPr lang="en-US" sz="2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nl-NL" noProof="0"/>
              <a:t>KLIK OM HOOFDTEKST TE BEWERKEN</a:t>
            </a:r>
          </a:p>
        </p:txBody>
      </p:sp>
      <p:sp>
        <p:nvSpPr>
          <p:cNvPr id="6" name="Tijdelijke aanduiding voor inhoud 5">
            <a:extLst>
              <a:ext uri="{FF2B5EF4-FFF2-40B4-BE49-F238E27FC236}">
                <a16:creationId xmlns:a16="http://schemas.microsoft.com/office/drawing/2014/main" id="{B36EE64B-44BF-4634-97BC-5ED74C6DF280}"/>
              </a:ext>
            </a:extLst>
          </p:cNvPr>
          <p:cNvSpPr>
            <a:spLocks noGrp="1"/>
          </p:cNvSpPr>
          <p:nvPr>
            <p:ph sz="quarter" idx="4" hasCustomPrompt="1"/>
          </p:nvPr>
        </p:nvSpPr>
        <p:spPr>
          <a:xfrm>
            <a:off x="7410173" y="3834606"/>
            <a:ext cx="3943627"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nl-NL" noProof="0"/>
              <a:t>20XX</a:t>
            </a:r>
          </a:p>
        </p:txBody>
      </p:sp>
      <p:sp>
        <p:nvSpPr>
          <p:cNvPr id="8" name="Tijdelijke aanduiding voor voettekst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nl-NL" noProof="0"/>
              <a:t>Verkooppresentatie</a:t>
            </a:r>
          </a:p>
        </p:txBody>
      </p:sp>
      <p:sp>
        <p:nvSpPr>
          <p:cNvPr id="9" name="Tijdelijke aanduiding voor dianumm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nl-NL" noProof="0" smtClean="0"/>
              <a:t>‹nr.›</a:t>
            </a:fld>
            <a:endParaRPr lang="nl-NL" noProof="0"/>
          </a:p>
        </p:txBody>
      </p:sp>
      <p:pic>
        <p:nvPicPr>
          <p:cNvPr id="11" name="Afbeelding 10">
            <a:extLst>
              <a:ext uri="{FF2B5EF4-FFF2-40B4-BE49-F238E27FC236}">
                <a16:creationId xmlns:a16="http://schemas.microsoft.com/office/drawing/2014/main" id="{EE24E1DB-1F20-4C28-8069-D9219D1F8BBD}"/>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3021740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wadrant">
    <p:spTree>
      <p:nvGrpSpPr>
        <p:cNvPr id="1" name=""/>
        <p:cNvGrpSpPr/>
        <p:nvPr/>
      </p:nvGrpSpPr>
      <p:grpSpPr>
        <a:xfrm>
          <a:off x="0" y="0"/>
          <a:ext cx="0" cy="0"/>
          <a:chOff x="0" y="0"/>
          <a:chExt cx="0" cy="0"/>
        </a:xfrm>
      </p:grpSpPr>
      <p:sp>
        <p:nvSpPr>
          <p:cNvPr id="27" name="Titel 1">
            <a:extLst>
              <a:ext uri="{FF2B5EF4-FFF2-40B4-BE49-F238E27FC236}">
                <a16:creationId xmlns:a16="http://schemas.microsoft.com/office/drawing/2014/main" id="{B495A4C6-232E-4A1A-B575-7EF7F414FDF6}"/>
              </a:ext>
            </a:extLst>
          </p:cNvPr>
          <p:cNvSpPr>
            <a:spLocks noGrp="1"/>
          </p:cNvSpPr>
          <p:nvPr>
            <p:ph type="title" hasCustomPrompt="1"/>
          </p:nvPr>
        </p:nvSpPr>
        <p:spPr>
          <a:xfrm>
            <a:off x="838200" y="365125"/>
            <a:ext cx="10515600" cy="1325563"/>
          </a:xfrm>
        </p:spPr>
        <p:txBody>
          <a:bodyPr rtlCol="0">
            <a:normAutofit/>
          </a:bodyPr>
          <a:lstStyle>
            <a:lvl1pPr algn="l">
              <a:defRPr lang="en-US" sz="2800" kern="1200" cap="all"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15" name="Tijdelijke aanduiding voor tekst 14">
            <a:extLst>
              <a:ext uri="{FF2B5EF4-FFF2-40B4-BE49-F238E27FC236}">
                <a16:creationId xmlns:a16="http://schemas.microsoft.com/office/drawing/2014/main" id="{2B4C6F7E-40F0-42B1-AFE0-D3C95660E0DC}"/>
              </a:ext>
            </a:extLst>
          </p:cNvPr>
          <p:cNvSpPr>
            <a:spLocks noGrp="1"/>
          </p:cNvSpPr>
          <p:nvPr>
            <p:ph type="body" sz="quarter" idx="15" hasCustomPrompt="1"/>
          </p:nvPr>
        </p:nvSpPr>
        <p:spPr>
          <a:xfrm>
            <a:off x="5242517" y="1599947"/>
            <a:ext cx="1706965" cy="492025"/>
          </a:xfrm>
          <a:prstGeom prst="rect">
            <a:avLst/>
          </a:prstGeom>
        </p:spPr>
        <p:txBody>
          <a:bodyPr rtlCol="0" anchor="ctr">
            <a:norm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nl-NL" noProof="0"/>
              <a:t>Klik om naam toe te voegen</a:t>
            </a:r>
          </a:p>
        </p:txBody>
      </p:sp>
      <p:sp>
        <p:nvSpPr>
          <p:cNvPr id="18" name="Tijdelijke aanduiding voor tekst 14">
            <a:extLst>
              <a:ext uri="{FF2B5EF4-FFF2-40B4-BE49-F238E27FC236}">
                <a16:creationId xmlns:a16="http://schemas.microsoft.com/office/drawing/2014/main" id="{42EE46E3-709F-4AE9-AECE-FD647B6DCFDE}"/>
              </a:ext>
            </a:extLst>
          </p:cNvPr>
          <p:cNvSpPr>
            <a:spLocks noGrp="1"/>
          </p:cNvSpPr>
          <p:nvPr>
            <p:ph type="body" sz="quarter" idx="20" hasCustomPrompt="1"/>
          </p:nvPr>
        </p:nvSpPr>
        <p:spPr>
          <a:xfrm>
            <a:off x="3738732" y="2378452"/>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nl-NL" noProof="0"/>
              <a:t>Klik om naam toe te voegen</a:t>
            </a:r>
          </a:p>
        </p:txBody>
      </p:sp>
      <p:sp>
        <p:nvSpPr>
          <p:cNvPr id="26" name="Tijdelijke aanduiding voor tekst 14">
            <a:extLst>
              <a:ext uri="{FF2B5EF4-FFF2-40B4-BE49-F238E27FC236}">
                <a16:creationId xmlns:a16="http://schemas.microsoft.com/office/drawing/2014/main" id="{3194FB4F-01AC-4A0E-BBE2-CF2B69F6FAC0}"/>
              </a:ext>
            </a:extLst>
          </p:cNvPr>
          <p:cNvSpPr>
            <a:spLocks noGrp="1"/>
          </p:cNvSpPr>
          <p:nvPr>
            <p:ph type="body" sz="quarter" idx="26" hasCustomPrompt="1"/>
          </p:nvPr>
        </p:nvSpPr>
        <p:spPr>
          <a:xfrm>
            <a:off x="7522269" y="2169263"/>
            <a:ext cx="1706965" cy="1048575"/>
          </a:xfrm>
          <a:prstGeom prst="rect">
            <a:avLst/>
          </a:prstGeom>
        </p:spPr>
        <p:txBody>
          <a:bodyPr rtlCol="0" anchor="ctr">
            <a:noAutofit/>
          </a:bodyPr>
          <a:lstStyle>
            <a:lvl1pPr marL="0" indent="0" algn="ctr">
              <a:lnSpc>
                <a:spcPct val="100000"/>
              </a:lnSpc>
              <a:buNone/>
              <a:defRPr sz="1400" b="1" cap="all" spc="0" baseline="0">
                <a:solidFill>
                  <a:schemeClr val="tx1">
                    <a:lumMod val="75000"/>
                    <a:lumOff val="25000"/>
                  </a:schemeClr>
                </a:solidFill>
                <a:latin typeface="+mn-lt"/>
              </a:defRPr>
            </a:lvl1pPr>
          </a:lstStyle>
          <a:p>
            <a:pPr lvl="0" rtl="0"/>
            <a:r>
              <a:rPr lang="nl-NL" noProof="0"/>
              <a:t>Klik om naam toe te voegen</a:t>
            </a:r>
          </a:p>
        </p:txBody>
      </p:sp>
      <p:sp>
        <p:nvSpPr>
          <p:cNvPr id="23" name="Tijdelijke aanduiding voor tekst 14">
            <a:extLst>
              <a:ext uri="{FF2B5EF4-FFF2-40B4-BE49-F238E27FC236}">
                <a16:creationId xmlns:a16="http://schemas.microsoft.com/office/drawing/2014/main" id="{8E76F955-6B23-4972-8E86-603F19ECF6C5}"/>
              </a:ext>
            </a:extLst>
          </p:cNvPr>
          <p:cNvSpPr>
            <a:spLocks noGrp="1"/>
          </p:cNvSpPr>
          <p:nvPr>
            <p:ph type="body" sz="quarter" idx="25" hasCustomPrompt="1"/>
          </p:nvPr>
        </p:nvSpPr>
        <p:spPr>
          <a:xfrm>
            <a:off x="921894" y="3528829"/>
            <a:ext cx="1393863" cy="492025"/>
          </a:xfrm>
          <a:prstGeom prst="rect">
            <a:avLst/>
          </a:prstGeom>
        </p:spPr>
        <p:txBody>
          <a:bodyPr rtlCol="0" anchor="ctr">
            <a:no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nl-NL" noProof="0"/>
              <a:t>Klik om naam toe te voegen</a:t>
            </a:r>
          </a:p>
        </p:txBody>
      </p:sp>
      <p:sp>
        <p:nvSpPr>
          <p:cNvPr id="17" name="Tijdelijke aanduiding voor tekst 14">
            <a:extLst>
              <a:ext uri="{FF2B5EF4-FFF2-40B4-BE49-F238E27FC236}">
                <a16:creationId xmlns:a16="http://schemas.microsoft.com/office/drawing/2014/main" id="{DDA77547-4FF4-4B15-96F1-DC9B00175B43}"/>
              </a:ext>
            </a:extLst>
          </p:cNvPr>
          <p:cNvSpPr>
            <a:spLocks noGrp="1"/>
          </p:cNvSpPr>
          <p:nvPr>
            <p:ph type="body" sz="quarter" idx="19" hasCustomPrompt="1"/>
          </p:nvPr>
        </p:nvSpPr>
        <p:spPr>
          <a:xfrm>
            <a:off x="9940449" y="3528829"/>
            <a:ext cx="1380681" cy="492025"/>
          </a:xfrm>
          <a:prstGeom prst="rect">
            <a:avLst/>
          </a:prstGeom>
        </p:spPr>
        <p:txBody>
          <a:bodyPr rtlCol="0" anchor="ctr">
            <a:no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nl-NL" noProof="0"/>
              <a:t>Klik om naam toe te voegen</a:t>
            </a:r>
          </a:p>
        </p:txBody>
      </p:sp>
      <p:sp>
        <p:nvSpPr>
          <p:cNvPr id="20" name="Tijdelijke aanduiding voor tekst 14">
            <a:extLst>
              <a:ext uri="{FF2B5EF4-FFF2-40B4-BE49-F238E27FC236}">
                <a16:creationId xmlns:a16="http://schemas.microsoft.com/office/drawing/2014/main" id="{6E6B6915-DFCC-44EB-9C61-6B7725D1B794}"/>
              </a:ext>
            </a:extLst>
          </p:cNvPr>
          <p:cNvSpPr>
            <a:spLocks noGrp="1"/>
          </p:cNvSpPr>
          <p:nvPr>
            <p:ph type="body" sz="quarter" idx="22" hasCustomPrompt="1"/>
          </p:nvPr>
        </p:nvSpPr>
        <p:spPr>
          <a:xfrm>
            <a:off x="2637747" y="4634331"/>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nl-NL" noProof="0"/>
              <a:t>Klik om naam toe te voegen</a:t>
            </a:r>
          </a:p>
        </p:txBody>
      </p:sp>
      <p:sp>
        <p:nvSpPr>
          <p:cNvPr id="19" name="Tijdelijke aanduiding voor tekst 14">
            <a:extLst>
              <a:ext uri="{FF2B5EF4-FFF2-40B4-BE49-F238E27FC236}">
                <a16:creationId xmlns:a16="http://schemas.microsoft.com/office/drawing/2014/main" id="{6718CC56-7B04-41D0-A320-CCCDC20D7615}"/>
              </a:ext>
            </a:extLst>
          </p:cNvPr>
          <p:cNvSpPr>
            <a:spLocks noGrp="1"/>
          </p:cNvSpPr>
          <p:nvPr>
            <p:ph type="body" sz="quarter" idx="21" hasCustomPrompt="1"/>
          </p:nvPr>
        </p:nvSpPr>
        <p:spPr>
          <a:xfrm>
            <a:off x="4175224" y="4459860"/>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nl-NL" noProof="0"/>
              <a:t>Klik om naam toe te voegen</a:t>
            </a:r>
          </a:p>
        </p:txBody>
      </p:sp>
      <p:sp>
        <p:nvSpPr>
          <p:cNvPr id="21" name="Tijdelijke aanduiding voor tekst 14">
            <a:extLst>
              <a:ext uri="{FF2B5EF4-FFF2-40B4-BE49-F238E27FC236}">
                <a16:creationId xmlns:a16="http://schemas.microsoft.com/office/drawing/2014/main" id="{778E1C09-B7DB-4CE7-A5B9-90BCF54448B8}"/>
              </a:ext>
            </a:extLst>
          </p:cNvPr>
          <p:cNvSpPr>
            <a:spLocks noGrp="1"/>
          </p:cNvSpPr>
          <p:nvPr>
            <p:ph type="body" sz="quarter" idx="23" hasCustomPrompt="1"/>
          </p:nvPr>
        </p:nvSpPr>
        <p:spPr>
          <a:xfrm>
            <a:off x="6552714" y="4321788"/>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nl-NL" noProof="0"/>
              <a:t>Klik om naam toe te voegen</a:t>
            </a:r>
          </a:p>
        </p:txBody>
      </p:sp>
      <p:sp>
        <p:nvSpPr>
          <p:cNvPr id="16" name="Tijdelijke aanduiding voor tekst 14">
            <a:extLst>
              <a:ext uri="{FF2B5EF4-FFF2-40B4-BE49-F238E27FC236}">
                <a16:creationId xmlns:a16="http://schemas.microsoft.com/office/drawing/2014/main" id="{7CFA026C-42CE-4C20-9DDE-417FDF6CB43D}"/>
              </a:ext>
            </a:extLst>
          </p:cNvPr>
          <p:cNvSpPr>
            <a:spLocks noGrp="1"/>
          </p:cNvSpPr>
          <p:nvPr>
            <p:ph type="body" sz="quarter" idx="17" hasCustomPrompt="1"/>
          </p:nvPr>
        </p:nvSpPr>
        <p:spPr>
          <a:xfrm>
            <a:off x="5242517" y="5468790"/>
            <a:ext cx="1706965" cy="492025"/>
          </a:xfrm>
          <a:prstGeom prst="rect">
            <a:avLst/>
          </a:prstGeom>
        </p:spPr>
        <p:txBody>
          <a:bodyPr rtlCol="0" anchor="ctr">
            <a:norm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nl-NL" noProof="0"/>
              <a:t>Klik om naam toe te voegen</a:t>
            </a:r>
          </a:p>
        </p:txBody>
      </p:sp>
      <p:sp>
        <p:nvSpPr>
          <p:cNvPr id="22" name="Tijdelijke aanduiding voor tekst 14">
            <a:extLst>
              <a:ext uri="{FF2B5EF4-FFF2-40B4-BE49-F238E27FC236}">
                <a16:creationId xmlns:a16="http://schemas.microsoft.com/office/drawing/2014/main" id="{0AFAA95F-1461-496C-BAB4-D5D0594554FF}"/>
              </a:ext>
            </a:extLst>
          </p:cNvPr>
          <p:cNvSpPr>
            <a:spLocks noGrp="1"/>
          </p:cNvSpPr>
          <p:nvPr>
            <p:ph type="body" sz="quarter" idx="24" hasCustomPrompt="1"/>
          </p:nvPr>
        </p:nvSpPr>
        <p:spPr>
          <a:xfrm>
            <a:off x="7801857" y="5195673"/>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nl-NL" noProof="0"/>
              <a:t>Klik om naam toe te voegen</a:t>
            </a:r>
          </a:p>
        </p:txBody>
      </p:sp>
      <p:cxnSp>
        <p:nvCxnSpPr>
          <p:cNvPr id="24" name="Rechte verbindingslijn 23">
            <a:extLst>
              <a:ext uri="{FF2B5EF4-FFF2-40B4-BE49-F238E27FC236}">
                <a16:creationId xmlns:a16="http://schemas.microsoft.com/office/drawing/2014/main" id="{DD194B4E-75F4-47BE-B171-9C64697AB920}"/>
              </a:ext>
              <a:ext uri="{C183D7F6-B498-43B3-948B-1728B52AA6E4}">
                <adec:decorative xmlns:adec="http://schemas.microsoft.com/office/drawing/2017/decorative" val="1"/>
              </a:ext>
            </a:extLst>
          </p:cNvPr>
          <p:cNvCxnSpPr>
            <a:cxnSpLocks/>
            <a:endCxn id="17" idx="1"/>
          </p:cNvCxnSpPr>
          <p:nvPr userDrawn="1"/>
        </p:nvCxnSpPr>
        <p:spPr>
          <a:xfrm>
            <a:off x="2315757" y="3774842"/>
            <a:ext cx="7624692" cy="0"/>
          </a:xfrm>
          <a:prstGeom prst="line">
            <a:avLst/>
          </a:prstGeom>
          <a:ln w="444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FEFDA35F-76DF-4FDC-90C9-F9FEDF32270C}"/>
              </a:ext>
              <a:ext uri="{C183D7F6-B498-43B3-948B-1728B52AA6E4}">
                <adec:decorative xmlns:adec="http://schemas.microsoft.com/office/drawing/2017/decorative" val="1"/>
              </a:ext>
            </a:extLst>
          </p:cNvPr>
          <p:cNvCxnSpPr>
            <a:cxnSpLocks/>
          </p:cNvCxnSpPr>
          <p:nvPr userDrawn="1"/>
        </p:nvCxnSpPr>
        <p:spPr>
          <a:xfrm flipV="1">
            <a:off x="6096000" y="2091972"/>
            <a:ext cx="4678" cy="3376818"/>
          </a:xfrm>
          <a:prstGeom prst="line">
            <a:avLst/>
          </a:prstGeom>
          <a:ln w="444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ijdelijke aanduiding voor datum 2">
            <a:extLst>
              <a:ext uri="{FF2B5EF4-FFF2-40B4-BE49-F238E27FC236}">
                <a16:creationId xmlns:a16="http://schemas.microsoft.com/office/drawing/2014/main" id="{B8C04945-62C9-4964-8891-6D30EA90D21A}"/>
              </a:ext>
            </a:extLst>
          </p:cNvPr>
          <p:cNvSpPr>
            <a:spLocks noGrp="1"/>
          </p:cNvSpPr>
          <p:nvPr>
            <p:ph type="dt" sz="half" idx="10"/>
          </p:nvPr>
        </p:nvSpPr>
        <p:spPr>
          <a:xfrm>
            <a:off x="838200" y="6356350"/>
            <a:ext cx="2743200" cy="365125"/>
          </a:xfrm>
        </p:spPr>
        <p:txBody>
          <a:bodyPr rtlCol="0"/>
          <a:lstStyle>
            <a:lvl1pPr>
              <a:defRPr sz="900"/>
            </a:lvl1pPr>
          </a:lstStyle>
          <a:p>
            <a:pPr rtl="0"/>
            <a:r>
              <a:rPr lang="nl-NL" noProof="0"/>
              <a:t>20XX</a:t>
            </a:r>
          </a:p>
        </p:txBody>
      </p:sp>
      <p:sp>
        <p:nvSpPr>
          <p:cNvPr id="32" name="Tijdelijke aanduiding voor voettekst 3">
            <a:extLst>
              <a:ext uri="{FF2B5EF4-FFF2-40B4-BE49-F238E27FC236}">
                <a16:creationId xmlns:a16="http://schemas.microsoft.com/office/drawing/2014/main" id="{51029B8B-F669-4889-98DD-901661178D55}"/>
              </a:ext>
            </a:extLst>
          </p:cNvPr>
          <p:cNvSpPr>
            <a:spLocks noGrp="1"/>
          </p:cNvSpPr>
          <p:nvPr>
            <p:ph type="ftr" sz="quarter" idx="11"/>
          </p:nvPr>
        </p:nvSpPr>
        <p:spPr>
          <a:xfrm>
            <a:off x="4038600" y="6356350"/>
            <a:ext cx="4114800" cy="365125"/>
          </a:xfrm>
        </p:spPr>
        <p:txBody>
          <a:bodyPr rtlCol="0"/>
          <a:lstStyle>
            <a:lvl1pPr>
              <a:defRPr sz="900"/>
            </a:lvl1pPr>
          </a:lstStyle>
          <a:p>
            <a:pPr rtl="0"/>
            <a:r>
              <a:rPr lang="nl-NL" noProof="0"/>
              <a:t>Verkooppresentatie</a:t>
            </a:r>
          </a:p>
        </p:txBody>
      </p:sp>
      <p:sp>
        <p:nvSpPr>
          <p:cNvPr id="33" name="Tijdelijke aanduiding voor dianummer 4">
            <a:extLst>
              <a:ext uri="{FF2B5EF4-FFF2-40B4-BE49-F238E27FC236}">
                <a16:creationId xmlns:a16="http://schemas.microsoft.com/office/drawing/2014/main" id="{7A0B84D6-438D-4B3B-B52C-6F5EC159BC73}"/>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4026250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oud">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AE202E03-5C65-4305-B969-65220AD41002}"/>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41825" b="23071"/>
          <a:stretch/>
        </p:blipFill>
        <p:spPr>
          <a:xfrm flipH="1">
            <a:off x="0" y="0"/>
            <a:ext cx="5441888" cy="6858000"/>
          </a:xfrm>
          <a:custGeom>
            <a:avLst/>
            <a:gdLst>
              <a:gd name="connsiteX0" fmla="*/ 5441888 w 5441888"/>
              <a:gd name="connsiteY0" fmla="*/ 0 h 6858000"/>
              <a:gd name="connsiteX1" fmla="*/ 0 w 5441888"/>
              <a:gd name="connsiteY1" fmla="*/ 0 h 6858000"/>
              <a:gd name="connsiteX2" fmla="*/ 0 w 5441888"/>
              <a:gd name="connsiteY2" fmla="*/ 6858000 h 6858000"/>
              <a:gd name="connsiteX3" fmla="*/ 5441888 w 54418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41888" h="6858000">
                <a:moveTo>
                  <a:pt x="5441888" y="0"/>
                </a:moveTo>
                <a:lnTo>
                  <a:pt x="0" y="0"/>
                </a:lnTo>
                <a:lnTo>
                  <a:pt x="0" y="6858000"/>
                </a:lnTo>
                <a:lnTo>
                  <a:pt x="5441888" y="6858000"/>
                </a:lnTo>
                <a:close/>
              </a:path>
            </a:pathLst>
          </a:custGeom>
        </p:spPr>
      </p:pic>
      <p:sp>
        <p:nvSpPr>
          <p:cNvPr id="19" name="Titel 1">
            <a:extLst>
              <a:ext uri="{FF2B5EF4-FFF2-40B4-BE49-F238E27FC236}">
                <a16:creationId xmlns:a16="http://schemas.microsoft.com/office/drawing/2014/main" id="{1E1C8C6D-0530-475B-A7F7-0E00C33ACFEB}"/>
              </a:ext>
            </a:extLst>
          </p:cNvPr>
          <p:cNvSpPr>
            <a:spLocks noGrp="1"/>
          </p:cNvSpPr>
          <p:nvPr>
            <p:ph type="title" hasCustomPrompt="1"/>
          </p:nvPr>
        </p:nvSpPr>
        <p:spPr>
          <a:xfrm>
            <a:off x="5920169" y="1152771"/>
            <a:ext cx="5431971" cy="846301"/>
          </a:xfrm>
        </p:spPr>
        <p:txBody>
          <a:bodyPr rtlCol="0" anchor="t">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20" name="Tijdelijke aanduiding voor tekst 15">
            <a:extLst>
              <a:ext uri="{FF2B5EF4-FFF2-40B4-BE49-F238E27FC236}">
                <a16:creationId xmlns:a16="http://schemas.microsoft.com/office/drawing/2014/main" id="{3D2778A3-7084-4333-8349-03B1FEB5FE75}"/>
              </a:ext>
            </a:extLst>
          </p:cNvPr>
          <p:cNvSpPr>
            <a:spLocks noGrp="1"/>
          </p:cNvSpPr>
          <p:nvPr>
            <p:ph type="body" sz="quarter" idx="13" hasCustomPrompt="1"/>
          </p:nvPr>
        </p:nvSpPr>
        <p:spPr>
          <a:xfrm>
            <a:off x="5922254" y="2469515"/>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25" name="Tijdelijke aanduiding voor tekst 18">
            <a:extLst>
              <a:ext uri="{FF2B5EF4-FFF2-40B4-BE49-F238E27FC236}">
                <a16:creationId xmlns:a16="http://schemas.microsoft.com/office/drawing/2014/main" id="{70ED2545-F96B-400C-B6F4-F1D2D83B7243}"/>
              </a:ext>
            </a:extLst>
          </p:cNvPr>
          <p:cNvSpPr>
            <a:spLocks noGrp="1"/>
          </p:cNvSpPr>
          <p:nvPr>
            <p:ph type="body" sz="quarter" idx="15" hasCustomPrompt="1"/>
          </p:nvPr>
        </p:nvSpPr>
        <p:spPr>
          <a:xfrm>
            <a:off x="5921828" y="2798940"/>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26" name="Tijdelijke aanduiding voor tekst 15">
            <a:extLst>
              <a:ext uri="{FF2B5EF4-FFF2-40B4-BE49-F238E27FC236}">
                <a16:creationId xmlns:a16="http://schemas.microsoft.com/office/drawing/2014/main" id="{4A2FECA2-3808-47DC-84EB-CD3395C2052D}"/>
              </a:ext>
            </a:extLst>
          </p:cNvPr>
          <p:cNvSpPr>
            <a:spLocks noGrp="1"/>
          </p:cNvSpPr>
          <p:nvPr>
            <p:ph type="body" sz="quarter" idx="23" hasCustomPrompt="1"/>
          </p:nvPr>
        </p:nvSpPr>
        <p:spPr>
          <a:xfrm>
            <a:off x="5922254" y="3569311"/>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27" name="Tijdelijke aanduiding voor tekst 18">
            <a:extLst>
              <a:ext uri="{FF2B5EF4-FFF2-40B4-BE49-F238E27FC236}">
                <a16:creationId xmlns:a16="http://schemas.microsoft.com/office/drawing/2014/main" id="{24393B9A-03C4-45C1-8172-F8B354458A48}"/>
              </a:ext>
            </a:extLst>
          </p:cNvPr>
          <p:cNvSpPr>
            <a:spLocks noGrp="1"/>
          </p:cNvSpPr>
          <p:nvPr>
            <p:ph type="body" sz="quarter" idx="24" hasCustomPrompt="1"/>
          </p:nvPr>
        </p:nvSpPr>
        <p:spPr>
          <a:xfrm>
            <a:off x="5921828" y="3898736"/>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28" name="Tijdelijke aanduiding voor tekst 15">
            <a:extLst>
              <a:ext uri="{FF2B5EF4-FFF2-40B4-BE49-F238E27FC236}">
                <a16:creationId xmlns:a16="http://schemas.microsoft.com/office/drawing/2014/main" id="{18EC24A5-B4A5-4BAB-AE40-30EB69D6EF73}"/>
              </a:ext>
            </a:extLst>
          </p:cNvPr>
          <p:cNvSpPr>
            <a:spLocks noGrp="1"/>
          </p:cNvSpPr>
          <p:nvPr>
            <p:ph type="body" sz="quarter" idx="25" hasCustomPrompt="1"/>
          </p:nvPr>
        </p:nvSpPr>
        <p:spPr>
          <a:xfrm>
            <a:off x="5922254" y="4669107"/>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29" name="Tijdelijke aanduiding voor tekst 18">
            <a:extLst>
              <a:ext uri="{FF2B5EF4-FFF2-40B4-BE49-F238E27FC236}">
                <a16:creationId xmlns:a16="http://schemas.microsoft.com/office/drawing/2014/main" id="{726F36C0-4E6A-4A10-960D-11D78D044478}"/>
              </a:ext>
            </a:extLst>
          </p:cNvPr>
          <p:cNvSpPr>
            <a:spLocks noGrp="1"/>
          </p:cNvSpPr>
          <p:nvPr>
            <p:ph type="body" sz="quarter" idx="26" hasCustomPrompt="1"/>
          </p:nvPr>
        </p:nvSpPr>
        <p:spPr>
          <a:xfrm>
            <a:off x="5921828" y="4998532"/>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21" name="Tijdelijke aanduiding voor datum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sz="900"/>
            </a:lvl1pPr>
          </a:lstStyle>
          <a:p>
            <a:pPr rtl="0"/>
            <a:r>
              <a:rPr lang="nl-NL" noProof="0"/>
              <a:t>20XX</a:t>
            </a:r>
          </a:p>
        </p:txBody>
      </p:sp>
      <p:sp>
        <p:nvSpPr>
          <p:cNvPr id="22" name="Tijdelijke aanduiding voor voettekst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sz="900"/>
            </a:lvl1pPr>
          </a:lstStyle>
          <a:p>
            <a:pPr rtl="0"/>
            <a:r>
              <a:rPr lang="nl-NL" noProof="0"/>
              <a:t>Verkooppresentatie</a:t>
            </a:r>
          </a:p>
        </p:txBody>
      </p:sp>
      <p:sp>
        <p:nvSpPr>
          <p:cNvPr id="24" name="Tijdelijke aanduiding voor dianumm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2376933483"/>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jdlijn 2">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7D46070C-E825-43D0-99F4-8B4614131131}"/>
              </a:ext>
            </a:extLst>
          </p:cNvPr>
          <p:cNvSpPr/>
          <p:nvPr userDrawn="1"/>
        </p:nvSpPr>
        <p:spPr>
          <a:xfrm>
            <a:off x="0" y="3057683"/>
            <a:ext cx="12191998" cy="20101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a:solidFill>
                <a:schemeClr val="tx1">
                  <a:lumMod val="75000"/>
                  <a:lumOff val="25000"/>
                </a:schemeClr>
              </a:solidFill>
            </a:endParaRPr>
          </a:p>
        </p:txBody>
      </p:sp>
      <p:sp>
        <p:nvSpPr>
          <p:cNvPr id="2" name="Titel 1">
            <a:extLst>
              <a:ext uri="{FF2B5EF4-FFF2-40B4-BE49-F238E27FC236}">
                <a16:creationId xmlns:a16="http://schemas.microsoft.com/office/drawing/2014/main" id="{A1F8C642-49FB-4E16-A3A0-B2ACBEABFFD6}"/>
              </a:ext>
            </a:extLst>
          </p:cNvPr>
          <p:cNvSpPr>
            <a:spLocks noGrp="1"/>
          </p:cNvSpPr>
          <p:nvPr>
            <p:ph type="title" hasCustomPrompt="1"/>
          </p:nvPr>
        </p:nvSpPr>
        <p:spPr/>
        <p:txBody>
          <a:bodyPr rtlCol="0">
            <a:normAutofit/>
          </a:bodyPr>
          <a:lstStyle>
            <a:lvl1pPr algn="l">
              <a:defRPr lang="en-US" sz="2800" kern="1200" spc="150" baseline="0" dirty="0">
                <a:solidFill>
                  <a:schemeClr val="tx1">
                    <a:lumMod val="75000"/>
                    <a:lumOff val="25000"/>
                  </a:schemeClr>
                </a:solidFill>
                <a:latin typeface="+mj-lt"/>
                <a:ea typeface="+mj-ea"/>
                <a:cs typeface="+mj-cs"/>
              </a:defRPr>
            </a:lvl1pPr>
          </a:lstStyle>
          <a:p>
            <a:pPr rtl="0"/>
            <a:r>
              <a:rPr lang="nl-NL" noProof="0"/>
              <a:t>KLIK OM DE TITELSTIJL VAN HT MODEL TE BEWERKEN</a:t>
            </a:r>
          </a:p>
        </p:txBody>
      </p:sp>
      <p:sp>
        <p:nvSpPr>
          <p:cNvPr id="6" name="Tijdelijke aanduiding voor tekst 10">
            <a:extLst>
              <a:ext uri="{FF2B5EF4-FFF2-40B4-BE49-F238E27FC236}">
                <a16:creationId xmlns:a16="http://schemas.microsoft.com/office/drawing/2014/main" id="{E4E92FC5-6FC2-45C2-9200-3244F9EA69A0}"/>
              </a:ext>
            </a:extLst>
          </p:cNvPr>
          <p:cNvSpPr>
            <a:spLocks noGrp="1"/>
          </p:cNvSpPr>
          <p:nvPr>
            <p:ph type="body" sz="quarter" idx="33" hasCustomPrompt="1"/>
          </p:nvPr>
        </p:nvSpPr>
        <p:spPr>
          <a:xfrm>
            <a:off x="914399" y="3354712"/>
            <a:ext cx="731520" cy="457200"/>
          </a:xfrm>
        </p:spPr>
        <p:txBody>
          <a:bodyPr rtlCol="0" anchor="ctr"/>
          <a:lstStyle>
            <a:lvl1pPr marL="0" indent="0" algn="l">
              <a:buNone/>
              <a:defRPr sz="1400" b="1">
                <a:solidFill>
                  <a:schemeClr val="tx1">
                    <a:lumMod val="75000"/>
                    <a:lumOff val="25000"/>
                  </a:schemeClr>
                </a:solidFill>
                <a:latin typeface="+mj-lt"/>
              </a:defRPr>
            </a:lvl1pPr>
          </a:lstStyle>
          <a:p>
            <a:pPr lvl="0" rtl="0"/>
            <a:r>
              <a:rPr lang="nl-NL" noProof="0"/>
              <a:t>Year</a:t>
            </a:r>
          </a:p>
        </p:txBody>
      </p:sp>
      <p:sp>
        <p:nvSpPr>
          <p:cNvPr id="7" name="Tijdelijke aanduiding voor tekst 10">
            <a:extLst>
              <a:ext uri="{FF2B5EF4-FFF2-40B4-BE49-F238E27FC236}">
                <a16:creationId xmlns:a16="http://schemas.microsoft.com/office/drawing/2014/main" id="{4D75C136-D6C3-4431-8776-997070627AAB}"/>
              </a:ext>
            </a:extLst>
          </p:cNvPr>
          <p:cNvSpPr>
            <a:spLocks noGrp="1"/>
          </p:cNvSpPr>
          <p:nvPr>
            <p:ph type="body" sz="quarter" idx="34" hasCustomPrompt="1"/>
          </p:nvPr>
        </p:nvSpPr>
        <p:spPr>
          <a:xfrm>
            <a:off x="196596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8" name="Tijdelijke aanduiding voor tekst 10">
            <a:extLst>
              <a:ext uri="{FF2B5EF4-FFF2-40B4-BE49-F238E27FC236}">
                <a16:creationId xmlns:a16="http://schemas.microsoft.com/office/drawing/2014/main" id="{FD15D323-BFE3-4ACE-9A2E-C9EB69458B12}"/>
              </a:ext>
            </a:extLst>
          </p:cNvPr>
          <p:cNvSpPr>
            <a:spLocks noGrp="1"/>
          </p:cNvSpPr>
          <p:nvPr>
            <p:ph type="body" sz="quarter" idx="35" hasCustomPrompt="1"/>
          </p:nvPr>
        </p:nvSpPr>
        <p:spPr>
          <a:xfrm>
            <a:off x="275388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9" name="Tijdelijke aanduiding voor tekst 10">
            <a:extLst>
              <a:ext uri="{FF2B5EF4-FFF2-40B4-BE49-F238E27FC236}">
                <a16:creationId xmlns:a16="http://schemas.microsoft.com/office/drawing/2014/main" id="{3B520767-B49F-4503-8120-B66E411F33E4}"/>
              </a:ext>
            </a:extLst>
          </p:cNvPr>
          <p:cNvSpPr>
            <a:spLocks noGrp="1"/>
          </p:cNvSpPr>
          <p:nvPr>
            <p:ph type="body" sz="quarter" idx="36" hasCustomPrompt="1"/>
          </p:nvPr>
        </p:nvSpPr>
        <p:spPr>
          <a:xfrm>
            <a:off x="354180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0" name="Tijdelijke aanduiding voor tekst 10">
            <a:extLst>
              <a:ext uri="{FF2B5EF4-FFF2-40B4-BE49-F238E27FC236}">
                <a16:creationId xmlns:a16="http://schemas.microsoft.com/office/drawing/2014/main" id="{30C2F5A0-E03E-4C89-B9EB-8D48889F5F91}"/>
              </a:ext>
            </a:extLst>
          </p:cNvPr>
          <p:cNvSpPr>
            <a:spLocks noGrp="1"/>
          </p:cNvSpPr>
          <p:nvPr>
            <p:ph type="body" sz="quarter" idx="37" hasCustomPrompt="1"/>
          </p:nvPr>
        </p:nvSpPr>
        <p:spPr>
          <a:xfrm>
            <a:off x="432972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1" name="Tijdelijke aanduiding voor tekst 10">
            <a:extLst>
              <a:ext uri="{FF2B5EF4-FFF2-40B4-BE49-F238E27FC236}">
                <a16:creationId xmlns:a16="http://schemas.microsoft.com/office/drawing/2014/main" id="{AB3645A3-D681-45BF-B195-452D000802CA}"/>
              </a:ext>
            </a:extLst>
          </p:cNvPr>
          <p:cNvSpPr>
            <a:spLocks noGrp="1"/>
          </p:cNvSpPr>
          <p:nvPr>
            <p:ph type="body" sz="quarter" idx="38" hasCustomPrompt="1"/>
          </p:nvPr>
        </p:nvSpPr>
        <p:spPr>
          <a:xfrm>
            <a:off x="914400" y="4292468"/>
            <a:ext cx="731520" cy="457200"/>
          </a:xfrm>
        </p:spPr>
        <p:txBody>
          <a:bodyPr rtlCol="0" anchor="ctr"/>
          <a:lstStyle>
            <a:lvl1pPr marL="0" indent="0" algn="l">
              <a:buNone/>
              <a:defRPr sz="1400" b="1">
                <a:solidFill>
                  <a:schemeClr val="tx1">
                    <a:lumMod val="75000"/>
                    <a:lumOff val="25000"/>
                  </a:schemeClr>
                </a:solidFill>
                <a:latin typeface="+mj-lt"/>
              </a:defRPr>
            </a:lvl1pPr>
          </a:lstStyle>
          <a:p>
            <a:pPr lvl="0" rtl="0"/>
            <a:r>
              <a:rPr lang="nl-NL" noProof="0"/>
              <a:t>Year</a:t>
            </a:r>
          </a:p>
        </p:txBody>
      </p:sp>
      <p:sp>
        <p:nvSpPr>
          <p:cNvPr id="12" name="Tijdelijke aanduiding voor tekst 10">
            <a:extLst>
              <a:ext uri="{FF2B5EF4-FFF2-40B4-BE49-F238E27FC236}">
                <a16:creationId xmlns:a16="http://schemas.microsoft.com/office/drawing/2014/main" id="{59D3CBFE-13C8-4DB1-A831-9393264923E7}"/>
              </a:ext>
            </a:extLst>
          </p:cNvPr>
          <p:cNvSpPr>
            <a:spLocks noGrp="1"/>
          </p:cNvSpPr>
          <p:nvPr>
            <p:ph type="body" sz="quarter" idx="39" hasCustomPrompt="1"/>
          </p:nvPr>
        </p:nvSpPr>
        <p:spPr>
          <a:xfrm>
            <a:off x="511764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3" name="Tijdelijke aanduiding voor tekst 10">
            <a:extLst>
              <a:ext uri="{FF2B5EF4-FFF2-40B4-BE49-F238E27FC236}">
                <a16:creationId xmlns:a16="http://schemas.microsoft.com/office/drawing/2014/main" id="{82385A0A-C61D-4BBD-AC77-D7642F895E22}"/>
              </a:ext>
            </a:extLst>
          </p:cNvPr>
          <p:cNvSpPr>
            <a:spLocks noGrp="1"/>
          </p:cNvSpPr>
          <p:nvPr>
            <p:ph type="body" sz="quarter" idx="40" hasCustomPrompt="1"/>
          </p:nvPr>
        </p:nvSpPr>
        <p:spPr>
          <a:xfrm>
            <a:off x="590556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4" name="Tijdelijke aanduiding voor tekst 10">
            <a:extLst>
              <a:ext uri="{FF2B5EF4-FFF2-40B4-BE49-F238E27FC236}">
                <a16:creationId xmlns:a16="http://schemas.microsoft.com/office/drawing/2014/main" id="{FED89FCE-7507-4C8C-923F-922290589466}"/>
              </a:ext>
            </a:extLst>
          </p:cNvPr>
          <p:cNvSpPr>
            <a:spLocks noGrp="1"/>
          </p:cNvSpPr>
          <p:nvPr>
            <p:ph type="body" sz="quarter" idx="41" hasCustomPrompt="1"/>
          </p:nvPr>
        </p:nvSpPr>
        <p:spPr>
          <a:xfrm>
            <a:off x="669348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5" name="Tijdelijke aanduiding voor tekst 10">
            <a:extLst>
              <a:ext uri="{FF2B5EF4-FFF2-40B4-BE49-F238E27FC236}">
                <a16:creationId xmlns:a16="http://schemas.microsoft.com/office/drawing/2014/main" id="{F2F73935-BF53-4510-8B8F-EDB1CD56A1BB}"/>
              </a:ext>
            </a:extLst>
          </p:cNvPr>
          <p:cNvSpPr>
            <a:spLocks noGrp="1"/>
          </p:cNvSpPr>
          <p:nvPr>
            <p:ph type="body" sz="quarter" idx="42" hasCustomPrompt="1"/>
          </p:nvPr>
        </p:nvSpPr>
        <p:spPr>
          <a:xfrm>
            <a:off x="905724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6" name="Tijdelijke aanduiding voor tekst 10">
            <a:extLst>
              <a:ext uri="{FF2B5EF4-FFF2-40B4-BE49-F238E27FC236}">
                <a16:creationId xmlns:a16="http://schemas.microsoft.com/office/drawing/2014/main" id="{2A9276DB-F427-4F8E-8E4C-466600F390FD}"/>
              </a:ext>
            </a:extLst>
          </p:cNvPr>
          <p:cNvSpPr>
            <a:spLocks noGrp="1"/>
          </p:cNvSpPr>
          <p:nvPr>
            <p:ph type="body" sz="quarter" idx="43" hasCustomPrompt="1"/>
          </p:nvPr>
        </p:nvSpPr>
        <p:spPr>
          <a:xfrm>
            <a:off x="748140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7" name="Tijdelijke aanduiding voor tekst 10">
            <a:extLst>
              <a:ext uri="{FF2B5EF4-FFF2-40B4-BE49-F238E27FC236}">
                <a16:creationId xmlns:a16="http://schemas.microsoft.com/office/drawing/2014/main" id="{79023948-0C1E-4DAB-B885-1C713409AA08}"/>
              </a:ext>
            </a:extLst>
          </p:cNvPr>
          <p:cNvSpPr>
            <a:spLocks noGrp="1"/>
          </p:cNvSpPr>
          <p:nvPr>
            <p:ph type="body" sz="quarter" idx="44" hasCustomPrompt="1"/>
          </p:nvPr>
        </p:nvSpPr>
        <p:spPr>
          <a:xfrm>
            <a:off x="826932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8" name="Tijdelijke aanduiding voor tekst 10">
            <a:extLst>
              <a:ext uri="{FF2B5EF4-FFF2-40B4-BE49-F238E27FC236}">
                <a16:creationId xmlns:a16="http://schemas.microsoft.com/office/drawing/2014/main" id="{4AB6A03C-6180-41ED-A88D-ECBB80D160F2}"/>
              </a:ext>
            </a:extLst>
          </p:cNvPr>
          <p:cNvSpPr>
            <a:spLocks noGrp="1"/>
          </p:cNvSpPr>
          <p:nvPr>
            <p:ph type="body" sz="quarter" idx="45" hasCustomPrompt="1"/>
          </p:nvPr>
        </p:nvSpPr>
        <p:spPr>
          <a:xfrm>
            <a:off x="984516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19" name="Tijdelijke aanduiding voor tekst 10">
            <a:extLst>
              <a:ext uri="{FF2B5EF4-FFF2-40B4-BE49-F238E27FC236}">
                <a16:creationId xmlns:a16="http://schemas.microsoft.com/office/drawing/2014/main" id="{145AD645-55F0-41A9-AC53-ED30BF1340BA}"/>
              </a:ext>
            </a:extLst>
          </p:cNvPr>
          <p:cNvSpPr>
            <a:spLocks noGrp="1"/>
          </p:cNvSpPr>
          <p:nvPr>
            <p:ph type="body" sz="quarter" idx="46" hasCustomPrompt="1"/>
          </p:nvPr>
        </p:nvSpPr>
        <p:spPr>
          <a:xfrm>
            <a:off x="10633085"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0" name="Tijdelijke aanduiding voor tekst 10">
            <a:extLst>
              <a:ext uri="{FF2B5EF4-FFF2-40B4-BE49-F238E27FC236}">
                <a16:creationId xmlns:a16="http://schemas.microsoft.com/office/drawing/2014/main" id="{C39F248D-01B4-40EE-B483-E8E81806DFBE}"/>
              </a:ext>
            </a:extLst>
          </p:cNvPr>
          <p:cNvSpPr>
            <a:spLocks noGrp="1"/>
          </p:cNvSpPr>
          <p:nvPr>
            <p:ph type="body" sz="quarter" idx="47" hasCustomPrompt="1"/>
          </p:nvPr>
        </p:nvSpPr>
        <p:spPr>
          <a:xfrm>
            <a:off x="1969915"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1" name="Tijdelijke aanduiding voor tekst 10">
            <a:extLst>
              <a:ext uri="{FF2B5EF4-FFF2-40B4-BE49-F238E27FC236}">
                <a16:creationId xmlns:a16="http://schemas.microsoft.com/office/drawing/2014/main" id="{1D0F1859-7A34-42DF-873E-2CF864E4C4BE}"/>
              </a:ext>
            </a:extLst>
          </p:cNvPr>
          <p:cNvSpPr>
            <a:spLocks noGrp="1"/>
          </p:cNvSpPr>
          <p:nvPr>
            <p:ph type="body" sz="quarter" idx="48" hasCustomPrompt="1"/>
          </p:nvPr>
        </p:nvSpPr>
        <p:spPr>
          <a:xfrm>
            <a:off x="2757602"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2" name="Tijdelijke aanduiding voor tekst 10">
            <a:extLst>
              <a:ext uri="{FF2B5EF4-FFF2-40B4-BE49-F238E27FC236}">
                <a16:creationId xmlns:a16="http://schemas.microsoft.com/office/drawing/2014/main" id="{6EB397AF-B5C1-40FE-86D4-BA660E4C6E46}"/>
              </a:ext>
            </a:extLst>
          </p:cNvPr>
          <p:cNvSpPr>
            <a:spLocks noGrp="1"/>
          </p:cNvSpPr>
          <p:nvPr>
            <p:ph type="body" sz="quarter" idx="49" hasCustomPrompt="1"/>
          </p:nvPr>
        </p:nvSpPr>
        <p:spPr>
          <a:xfrm>
            <a:off x="3545289"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3" name="Tijdelijke aanduiding voor tekst 10">
            <a:extLst>
              <a:ext uri="{FF2B5EF4-FFF2-40B4-BE49-F238E27FC236}">
                <a16:creationId xmlns:a16="http://schemas.microsoft.com/office/drawing/2014/main" id="{AF1343D5-DC0F-4C7E-967F-CFC300A2C807}"/>
              </a:ext>
            </a:extLst>
          </p:cNvPr>
          <p:cNvSpPr>
            <a:spLocks noGrp="1"/>
          </p:cNvSpPr>
          <p:nvPr>
            <p:ph type="body" sz="quarter" idx="50" hasCustomPrompt="1"/>
          </p:nvPr>
        </p:nvSpPr>
        <p:spPr>
          <a:xfrm>
            <a:off x="4332976"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4" name="Tijdelijke aanduiding voor tekst 10">
            <a:extLst>
              <a:ext uri="{FF2B5EF4-FFF2-40B4-BE49-F238E27FC236}">
                <a16:creationId xmlns:a16="http://schemas.microsoft.com/office/drawing/2014/main" id="{9AD688A5-D2DF-4FC3-8171-FAEA8C4F5566}"/>
              </a:ext>
            </a:extLst>
          </p:cNvPr>
          <p:cNvSpPr>
            <a:spLocks noGrp="1"/>
          </p:cNvSpPr>
          <p:nvPr>
            <p:ph type="body" sz="quarter" idx="51" hasCustomPrompt="1"/>
          </p:nvPr>
        </p:nvSpPr>
        <p:spPr>
          <a:xfrm>
            <a:off x="5120663"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5" name="Tijdelijke aanduiding voor tekst 10">
            <a:extLst>
              <a:ext uri="{FF2B5EF4-FFF2-40B4-BE49-F238E27FC236}">
                <a16:creationId xmlns:a16="http://schemas.microsoft.com/office/drawing/2014/main" id="{EA05A5D4-01B0-4932-B03E-571986E282EA}"/>
              </a:ext>
            </a:extLst>
          </p:cNvPr>
          <p:cNvSpPr>
            <a:spLocks noGrp="1"/>
          </p:cNvSpPr>
          <p:nvPr>
            <p:ph type="body" sz="quarter" idx="52" hasCustomPrompt="1"/>
          </p:nvPr>
        </p:nvSpPr>
        <p:spPr>
          <a:xfrm>
            <a:off x="5908350"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6" name="Tijdelijke aanduiding voor tekst 10">
            <a:extLst>
              <a:ext uri="{FF2B5EF4-FFF2-40B4-BE49-F238E27FC236}">
                <a16:creationId xmlns:a16="http://schemas.microsoft.com/office/drawing/2014/main" id="{72A84601-CD4F-49ED-8D51-CEF032363058}"/>
              </a:ext>
            </a:extLst>
          </p:cNvPr>
          <p:cNvSpPr>
            <a:spLocks noGrp="1"/>
          </p:cNvSpPr>
          <p:nvPr>
            <p:ph type="body" sz="quarter" idx="53" hasCustomPrompt="1"/>
          </p:nvPr>
        </p:nvSpPr>
        <p:spPr>
          <a:xfrm>
            <a:off x="6696037"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7" name="Tijdelijke aanduiding voor tekst 10">
            <a:extLst>
              <a:ext uri="{FF2B5EF4-FFF2-40B4-BE49-F238E27FC236}">
                <a16:creationId xmlns:a16="http://schemas.microsoft.com/office/drawing/2014/main" id="{C49FB196-753D-4A12-9460-57D8AB4B540B}"/>
              </a:ext>
            </a:extLst>
          </p:cNvPr>
          <p:cNvSpPr>
            <a:spLocks noGrp="1"/>
          </p:cNvSpPr>
          <p:nvPr>
            <p:ph type="body" sz="quarter" idx="54" hasCustomPrompt="1"/>
          </p:nvPr>
        </p:nvSpPr>
        <p:spPr>
          <a:xfrm>
            <a:off x="9059098"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8" name="Tijdelijke aanduiding voor tekst 10">
            <a:extLst>
              <a:ext uri="{FF2B5EF4-FFF2-40B4-BE49-F238E27FC236}">
                <a16:creationId xmlns:a16="http://schemas.microsoft.com/office/drawing/2014/main" id="{DFC05EC7-9D6C-486B-9E2F-D3612013C0A1}"/>
              </a:ext>
            </a:extLst>
          </p:cNvPr>
          <p:cNvSpPr>
            <a:spLocks noGrp="1"/>
          </p:cNvSpPr>
          <p:nvPr>
            <p:ph type="body" sz="quarter" idx="55" hasCustomPrompt="1"/>
          </p:nvPr>
        </p:nvSpPr>
        <p:spPr>
          <a:xfrm>
            <a:off x="7483724"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29" name="Tijdelijke aanduiding voor tekst 10">
            <a:extLst>
              <a:ext uri="{FF2B5EF4-FFF2-40B4-BE49-F238E27FC236}">
                <a16:creationId xmlns:a16="http://schemas.microsoft.com/office/drawing/2014/main" id="{98F455FB-241B-4E1F-B581-FA6CBA239545}"/>
              </a:ext>
            </a:extLst>
          </p:cNvPr>
          <p:cNvSpPr>
            <a:spLocks noGrp="1"/>
          </p:cNvSpPr>
          <p:nvPr>
            <p:ph type="body" sz="quarter" idx="56" hasCustomPrompt="1"/>
          </p:nvPr>
        </p:nvSpPr>
        <p:spPr>
          <a:xfrm>
            <a:off x="8271411"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30" name="Tijdelijke aanduiding voor tekst 10">
            <a:extLst>
              <a:ext uri="{FF2B5EF4-FFF2-40B4-BE49-F238E27FC236}">
                <a16:creationId xmlns:a16="http://schemas.microsoft.com/office/drawing/2014/main" id="{9E38664A-8108-4E24-800B-3C32ADA43978}"/>
              </a:ext>
            </a:extLst>
          </p:cNvPr>
          <p:cNvSpPr>
            <a:spLocks noGrp="1"/>
          </p:cNvSpPr>
          <p:nvPr>
            <p:ph type="body" sz="quarter" idx="57" hasCustomPrompt="1"/>
          </p:nvPr>
        </p:nvSpPr>
        <p:spPr>
          <a:xfrm>
            <a:off x="9846785"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31" name="Tijdelijke aanduiding voor tekst 10">
            <a:extLst>
              <a:ext uri="{FF2B5EF4-FFF2-40B4-BE49-F238E27FC236}">
                <a16:creationId xmlns:a16="http://schemas.microsoft.com/office/drawing/2014/main" id="{2908458B-A3ED-4855-9E08-108D7C4A8D36}"/>
              </a:ext>
            </a:extLst>
          </p:cNvPr>
          <p:cNvSpPr>
            <a:spLocks noGrp="1"/>
          </p:cNvSpPr>
          <p:nvPr>
            <p:ph type="body" sz="quarter" idx="58" hasCustomPrompt="1"/>
          </p:nvPr>
        </p:nvSpPr>
        <p:spPr>
          <a:xfrm>
            <a:off x="10634472"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nl-NL" noProof="0"/>
              <a:t>MM</a:t>
            </a:r>
          </a:p>
        </p:txBody>
      </p:sp>
      <p:sp>
        <p:nvSpPr>
          <p:cNvPr id="32" name="Rechthoek 31">
            <a:extLst>
              <a:ext uri="{FF2B5EF4-FFF2-40B4-BE49-F238E27FC236}">
                <a16:creationId xmlns:a16="http://schemas.microsoft.com/office/drawing/2014/main" id="{FFA35437-CCDE-4D92-B879-F23B329C8EC3}"/>
              </a:ext>
            </a:extLst>
          </p:cNvPr>
          <p:cNvSpPr/>
          <p:nvPr userDrawn="1"/>
        </p:nvSpPr>
        <p:spPr>
          <a:xfrm>
            <a:off x="929640" y="4034785"/>
            <a:ext cx="10332720"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a:solidFill>
                <a:schemeClr val="tx1">
                  <a:lumMod val="75000"/>
                  <a:lumOff val="25000"/>
                </a:schemeClr>
              </a:solidFill>
            </a:endParaRPr>
          </a:p>
        </p:txBody>
      </p:sp>
      <p:sp>
        <p:nvSpPr>
          <p:cNvPr id="36" name="Tijdelijke aanduiding voor datum 2">
            <a:extLst>
              <a:ext uri="{FF2B5EF4-FFF2-40B4-BE49-F238E27FC236}">
                <a16:creationId xmlns:a16="http://schemas.microsoft.com/office/drawing/2014/main" id="{1CDC588F-73BC-4108-974B-0EAAB8213CE0}"/>
              </a:ext>
            </a:extLst>
          </p:cNvPr>
          <p:cNvSpPr>
            <a:spLocks noGrp="1"/>
          </p:cNvSpPr>
          <p:nvPr>
            <p:ph type="dt" sz="half" idx="10"/>
          </p:nvPr>
        </p:nvSpPr>
        <p:spPr>
          <a:xfrm>
            <a:off x="838200" y="6356350"/>
            <a:ext cx="2743200" cy="365125"/>
          </a:xfrm>
        </p:spPr>
        <p:txBody>
          <a:bodyPr rtlCol="0"/>
          <a:lstStyle>
            <a:lvl1pPr>
              <a:defRPr sz="900"/>
            </a:lvl1pPr>
          </a:lstStyle>
          <a:p>
            <a:pPr rtl="0"/>
            <a:r>
              <a:rPr lang="nl-NL" noProof="0"/>
              <a:t>20XX</a:t>
            </a:r>
          </a:p>
        </p:txBody>
      </p:sp>
      <p:sp>
        <p:nvSpPr>
          <p:cNvPr id="37" name="Tijdelijke aanduiding voor voettekst 3">
            <a:extLst>
              <a:ext uri="{FF2B5EF4-FFF2-40B4-BE49-F238E27FC236}">
                <a16:creationId xmlns:a16="http://schemas.microsoft.com/office/drawing/2014/main" id="{B2AC1EB2-9B8F-4077-8B66-64F9549F2C99}"/>
              </a:ext>
            </a:extLst>
          </p:cNvPr>
          <p:cNvSpPr>
            <a:spLocks noGrp="1"/>
          </p:cNvSpPr>
          <p:nvPr>
            <p:ph type="ftr" sz="quarter" idx="11"/>
          </p:nvPr>
        </p:nvSpPr>
        <p:spPr>
          <a:xfrm>
            <a:off x="4038600" y="6356350"/>
            <a:ext cx="4114800" cy="365125"/>
          </a:xfrm>
        </p:spPr>
        <p:txBody>
          <a:bodyPr rtlCol="0"/>
          <a:lstStyle>
            <a:lvl1pPr>
              <a:defRPr sz="900"/>
            </a:lvl1pPr>
          </a:lstStyle>
          <a:p>
            <a:pPr rtl="0"/>
            <a:r>
              <a:rPr lang="nl-NL" noProof="0"/>
              <a:t>Verkooppresentatie</a:t>
            </a:r>
          </a:p>
        </p:txBody>
      </p:sp>
      <p:sp>
        <p:nvSpPr>
          <p:cNvPr id="38" name="Tijdelijke aanduiding voor dianummer 4">
            <a:extLst>
              <a:ext uri="{FF2B5EF4-FFF2-40B4-BE49-F238E27FC236}">
                <a16:creationId xmlns:a16="http://schemas.microsoft.com/office/drawing/2014/main" id="{28DE3E33-346A-45AF-B164-CB5DF04FAE6D}"/>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2056323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martArt">
    <p:bg>
      <p:bgRef idx="1001">
        <a:schemeClr val="bg1"/>
      </p:bgRef>
    </p:bg>
    <p:spTree>
      <p:nvGrpSpPr>
        <p:cNvPr id="1" name=""/>
        <p:cNvGrpSpPr/>
        <p:nvPr/>
      </p:nvGrpSpPr>
      <p:grpSpPr>
        <a:xfrm>
          <a:off x="0" y="0"/>
          <a:ext cx="0" cy="0"/>
          <a:chOff x="0" y="0"/>
          <a:chExt cx="0" cy="0"/>
        </a:xfrm>
      </p:grpSpPr>
      <p:sp>
        <p:nvSpPr>
          <p:cNvPr id="7" name="Tijdelijke aanduiding voor SmartArt 6">
            <a:extLst>
              <a:ext uri="{FF2B5EF4-FFF2-40B4-BE49-F238E27FC236}">
                <a16:creationId xmlns:a16="http://schemas.microsoft.com/office/drawing/2014/main" id="{156CA116-0F6E-4EE9-B34F-03BA07161A7A}"/>
              </a:ext>
            </a:extLst>
          </p:cNvPr>
          <p:cNvSpPr>
            <a:spLocks noGrp="1"/>
          </p:cNvSpPr>
          <p:nvPr>
            <p:ph type="dgm" sz="quarter" idx="15" hasCustomPrompt="1"/>
          </p:nvPr>
        </p:nvSpPr>
        <p:spPr>
          <a:xfrm>
            <a:off x="838200" y="2136776"/>
            <a:ext cx="10515600" cy="3697645"/>
          </a:xfrm>
        </p:spPr>
        <p:txBody>
          <a:bodyPr rtlCol="0"/>
          <a:lstStyle>
            <a:lvl1pPr>
              <a:defRPr>
                <a:solidFill>
                  <a:schemeClr val="tx1">
                    <a:lumMod val="75000"/>
                    <a:lumOff val="25000"/>
                  </a:schemeClr>
                </a:solidFill>
              </a:defRPr>
            </a:lvl1pPr>
          </a:lstStyle>
          <a:p>
            <a:pPr rtl="0"/>
            <a:r>
              <a:rPr lang="nl-NL" noProof="0"/>
              <a:t>Klik op het pictogram om een SmartArt-afbeelding toe te voegen</a:t>
            </a:r>
          </a:p>
        </p:txBody>
      </p:sp>
      <p:sp>
        <p:nvSpPr>
          <p:cNvPr id="2" name="Titel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3" name="Tijdelijke aanduiding voor datum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sz="900"/>
            </a:lvl1pPr>
          </a:lstStyle>
          <a:p>
            <a:pPr rtl="0"/>
            <a:r>
              <a:rPr lang="nl-NL" noProof="0"/>
              <a:t>20XX</a:t>
            </a:r>
          </a:p>
        </p:txBody>
      </p:sp>
      <p:sp>
        <p:nvSpPr>
          <p:cNvPr id="4" name="Tijdelijke aanduiding voor voettekst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sz="900"/>
            </a:lvl1pPr>
          </a:lstStyle>
          <a:p>
            <a:pPr rtl="0"/>
            <a:r>
              <a:rPr lang="nl-NL" noProof="0"/>
              <a:t>Verkooppresentatie</a:t>
            </a:r>
          </a:p>
        </p:txBody>
      </p:sp>
      <p:cxnSp>
        <p:nvCxnSpPr>
          <p:cNvPr id="10" name="Rechte verbindingslijn 9">
            <a:extLst>
              <a:ext uri="{FF2B5EF4-FFF2-40B4-BE49-F238E27FC236}">
                <a16:creationId xmlns:a16="http://schemas.microsoft.com/office/drawing/2014/main" id="{66988B2D-0240-4256-8268-4B9FF1E72363}"/>
              </a:ext>
            </a:extLst>
          </p:cNvPr>
          <p:cNvCxnSpPr>
            <a:cxnSpLocks/>
          </p:cNvCxnSpPr>
          <p:nvPr/>
        </p:nvCxnSpPr>
        <p:spPr>
          <a:xfrm flipV="1">
            <a:off x="0" y="0"/>
            <a:ext cx="2590800" cy="7620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D8EEAAE1-3D04-41C3-B2D2-B3BEF34C3B27}"/>
              </a:ext>
            </a:extLst>
          </p:cNvPr>
          <p:cNvCxnSpPr>
            <a:cxnSpLocks/>
          </p:cNvCxnSpPr>
          <p:nvPr/>
        </p:nvCxnSpPr>
        <p:spPr>
          <a:xfrm flipH="1">
            <a:off x="0" y="0"/>
            <a:ext cx="704850" cy="102790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jdelijke aanduiding voor dianumm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2354313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amdia 4 personen">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11" name="Tijdelijke aanduiding voor afbeelding 10">
            <a:extLst>
              <a:ext uri="{FF2B5EF4-FFF2-40B4-BE49-F238E27FC236}">
                <a16:creationId xmlns:a16="http://schemas.microsoft.com/office/drawing/2014/main" id="{B0BDE76A-30A6-4268-9656-28A484C3DCC9}"/>
              </a:ext>
            </a:extLst>
          </p:cNvPr>
          <p:cNvSpPr>
            <a:spLocks noGrp="1"/>
          </p:cNvSpPr>
          <p:nvPr>
            <p:ph type="pic" sz="quarter" idx="14" hasCustomPrompt="1"/>
          </p:nvPr>
        </p:nvSpPr>
        <p:spPr>
          <a:xfrm>
            <a:off x="1487181" y="2886074"/>
            <a:ext cx="1845511" cy="1845511"/>
          </a:xfrm>
          <a:solidFill>
            <a:schemeClr val="bg1">
              <a:lumMod val="95000"/>
            </a:schemeClr>
          </a:solidFill>
        </p:spPr>
        <p:txBody>
          <a:bodyPr rtlCol="0">
            <a:normAutofit/>
          </a:bodyPr>
          <a:lstStyle>
            <a:lvl1pPr marL="0" indent="0" algn="l">
              <a:lnSpc>
                <a:spcPct val="100000"/>
              </a:lnSpc>
              <a:buNone/>
              <a:defRPr sz="1400">
                <a:solidFill>
                  <a:schemeClr val="tx1">
                    <a:lumMod val="75000"/>
                    <a:lumOff val="25000"/>
                  </a:schemeClr>
                </a:solidFill>
              </a:defRPr>
            </a:lvl1pPr>
          </a:lstStyle>
          <a:p>
            <a:pPr rtl="0"/>
            <a:r>
              <a:rPr lang="nl-NL" noProof="0"/>
              <a:t>Klik op pictogram om afbeelding toe te voegen</a:t>
            </a:r>
          </a:p>
        </p:txBody>
      </p:sp>
      <p:sp>
        <p:nvSpPr>
          <p:cNvPr id="17" name="Tijdelijke aanduiding voor afbeelding 10">
            <a:extLst>
              <a:ext uri="{FF2B5EF4-FFF2-40B4-BE49-F238E27FC236}">
                <a16:creationId xmlns:a16="http://schemas.microsoft.com/office/drawing/2014/main" id="{C4CA5C9C-91D5-44B1-A82A-A49732B4691A}"/>
              </a:ext>
            </a:extLst>
          </p:cNvPr>
          <p:cNvSpPr>
            <a:spLocks noGrp="1"/>
          </p:cNvSpPr>
          <p:nvPr>
            <p:ph type="pic" sz="quarter" idx="15" hasCustomPrompt="1"/>
          </p:nvPr>
        </p:nvSpPr>
        <p:spPr>
          <a:xfrm>
            <a:off x="3836914" y="2886074"/>
            <a:ext cx="1845511" cy="1845511"/>
          </a:xfrm>
          <a:solidFill>
            <a:schemeClr val="bg1">
              <a:lumMod val="95000"/>
            </a:schemeClr>
          </a:solidFill>
        </p:spPr>
        <p:txBody>
          <a:bodyPr rtlCol="0">
            <a:normAutofit/>
          </a:bodyPr>
          <a:lstStyle>
            <a:lvl1pPr marL="0" indent="0" algn="l">
              <a:lnSpc>
                <a:spcPct val="100000"/>
              </a:lnSpc>
              <a:buNone/>
              <a:defRPr sz="1400">
                <a:solidFill>
                  <a:schemeClr val="tx1">
                    <a:lumMod val="75000"/>
                    <a:lumOff val="25000"/>
                  </a:schemeClr>
                </a:solidFill>
              </a:defRPr>
            </a:lvl1pPr>
          </a:lstStyle>
          <a:p>
            <a:pPr rtl="0"/>
            <a:r>
              <a:rPr lang="nl-NL" noProof="0"/>
              <a:t>Klik op pictogram om afbeelding toe te voegen</a:t>
            </a:r>
          </a:p>
        </p:txBody>
      </p:sp>
      <p:sp>
        <p:nvSpPr>
          <p:cNvPr id="18" name="Tijdelijke aanduiding voor afbeelding 10">
            <a:extLst>
              <a:ext uri="{FF2B5EF4-FFF2-40B4-BE49-F238E27FC236}">
                <a16:creationId xmlns:a16="http://schemas.microsoft.com/office/drawing/2014/main" id="{4EBC7D6F-397D-4C5A-AA62-F683F88531A2}"/>
              </a:ext>
            </a:extLst>
          </p:cNvPr>
          <p:cNvSpPr>
            <a:spLocks noGrp="1"/>
          </p:cNvSpPr>
          <p:nvPr>
            <p:ph type="pic" sz="quarter" idx="16" hasCustomPrompt="1"/>
          </p:nvPr>
        </p:nvSpPr>
        <p:spPr>
          <a:xfrm>
            <a:off x="6327578" y="2886074"/>
            <a:ext cx="1845511" cy="1845511"/>
          </a:xfrm>
          <a:solidFill>
            <a:schemeClr val="bg1">
              <a:lumMod val="95000"/>
            </a:schemeClr>
          </a:solidFill>
        </p:spPr>
        <p:txBody>
          <a:bodyPr rtlCol="0">
            <a:normAutofit/>
          </a:bodyPr>
          <a:lstStyle>
            <a:lvl1pPr marL="0" indent="0">
              <a:buNone/>
              <a:defRPr sz="1400"/>
            </a:lvl1pPr>
            <a:lvl2pPr marL="457200" indent="0" algn="l">
              <a:lnSpc>
                <a:spcPct val="100000"/>
              </a:lnSpc>
              <a:buNone/>
              <a:defRPr sz="1400">
                <a:solidFill>
                  <a:schemeClr val="tx1">
                    <a:lumMod val="75000"/>
                    <a:lumOff val="25000"/>
                  </a:schemeClr>
                </a:solidFill>
              </a:defRPr>
            </a:lvl2pPr>
          </a:lstStyle>
          <a:p>
            <a:pPr lvl="0" rtl="0"/>
            <a:r>
              <a:rPr lang="nl-NL" noProof="0"/>
              <a:t>Klik op pictogram om afbeelding toe te voegen</a:t>
            </a:r>
          </a:p>
        </p:txBody>
      </p:sp>
      <p:sp>
        <p:nvSpPr>
          <p:cNvPr id="19" name="Tijdelijke aanduiding voor afbeelding 10">
            <a:extLst>
              <a:ext uri="{FF2B5EF4-FFF2-40B4-BE49-F238E27FC236}">
                <a16:creationId xmlns:a16="http://schemas.microsoft.com/office/drawing/2014/main" id="{92E6B581-A522-4758-A9A4-8B9C7B860CF2}"/>
              </a:ext>
            </a:extLst>
          </p:cNvPr>
          <p:cNvSpPr>
            <a:spLocks noGrp="1"/>
          </p:cNvSpPr>
          <p:nvPr>
            <p:ph type="pic" sz="quarter" idx="17" hasCustomPrompt="1"/>
          </p:nvPr>
        </p:nvSpPr>
        <p:spPr>
          <a:xfrm>
            <a:off x="8747458" y="2886074"/>
            <a:ext cx="1845511" cy="1845511"/>
          </a:xfrm>
          <a:solidFill>
            <a:schemeClr val="bg1">
              <a:lumMod val="95000"/>
            </a:schemeClr>
          </a:solidFill>
        </p:spPr>
        <p:txBody>
          <a:bodyPr rtlCol="0">
            <a:normAutofit/>
          </a:bodyPr>
          <a:lstStyle>
            <a:lvl1pPr marL="0" indent="0" algn="l">
              <a:lnSpc>
                <a:spcPct val="100000"/>
              </a:lnSpc>
              <a:buNone/>
              <a:defRPr sz="1400">
                <a:solidFill>
                  <a:schemeClr val="tx1">
                    <a:lumMod val="75000"/>
                    <a:lumOff val="25000"/>
                  </a:schemeClr>
                </a:solidFill>
              </a:defRPr>
            </a:lvl1pPr>
          </a:lstStyle>
          <a:p>
            <a:pPr rtl="0"/>
            <a:r>
              <a:rPr lang="nl-NL" noProof="0"/>
              <a:t>Klik op pictogram om afbeelding toe te voegen</a:t>
            </a:r>
          </a:p>
        </p:txBody>
      </p:sp>
      <p:sp>
        <p:nvSpPr>
          <p:cNvPr id="3" name="Tijdelijke aanduiding voor tekst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343248" y="5084524"/>
            <a:ext cx="2123743"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3" name="Tijdelijke aanduiding voor tekst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692980" y="5099206"/>
            <a:ext cx="2135755"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4" name="Tijdelijke aanduiding voor tekst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83644" y="5099206"/>
            <a:ext cx="2123743"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5" name="Tijdelijke aanduiding voor tekst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603525" y="5084524"/>
            <a:ext cx="2123742"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6" name="Tijdelijke aanduiding voor tekst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7" name="Tijdelijke aanduiding voor tekst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8" name="Tijdelijke aanduiding voor tekst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9" name="Tijdelijke aanduiding voor tekst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7" name="Tijdelijke aanduiding voor datum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nl-NL" noProof="0"/>
              <a:t>20XX</a:t>
            </a:r>
          </a:p>
        </p:txBody>
      </p:sp>
      <p:sp>
        <p:nvSpPr>
          <p:cNvPr id="8" name="Tijdelijke aanduiding voor voettekst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nl-NL" noProof="0"/>
              <a:t>Verkooppresentatie</a:t>
            </a:r>
          </a:p>
        </p:txBody>
      </p:sp>
      <p:sp>
        <p:nvSpPr>
          <p:cNvPr id="9" name="Tijdelijke aanduiding voor dianumm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nl-NL" noProof="0" smtClean="0"/>
              <a:t>‹nr.›</a:t>
            </a:fld>
            <a:endParaRPr lang="nl-NL" noProof="0"/>
          </a:p>
        </p:txBody>
      </p:sp>
      <p:cxnSp>
        <p:nvCxnSpPr>
          <p:cNvPr id="10" name="Rechte verbindingslijn 9">
            <a:extLst>
              <a:ext uri="{FF2B5EF4-FFF2-40B4-BE49-F238E27FC236}">
                <a16:creationId xmlns:a16="http://schemas.microsoft.com/office/drawing/2014/main" id="{4E4B72DA-52CB-4D39-A342-8857B4D959B2}"/>
              </a:ext>
              <a:ext uri="{C183D7F6-B498-43B3-948B-1728B52AA6E4}">
                <adec:decorative xmlns:adec="http://schemas.microsoft.com/office/drawing/2017/decorative" val="1"/>
              </a:ext>
            </a:extLst>
          </p:cNvPr>
          <p:cNvCxnSpPr/>
          <p:nvPr/>
        </p:nvCxnSpPr>
        <p:spPr>
          <a:xfrm flipH="1" flipV="1">
            <a:off x="7334250" y="0"/>
            <a:ext cx="4857750" cy="76200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21D9BCDA-DFB7-41A4-A7C7-CEE86CEDCBE5}"/>
              </a:ext>
              <a:ext uri="{C183D7F6-B498-43B3-948B-1728B52AA6E4}">
                <adec:decorative xmlns:adec="http://schemas.microsoft.com/office/drawing/2017/decorative" val="1"/>
              </a:ext>
            </a:extLst>
          </p:cNvPr>
          <p:cNvCxnSpPr>
            <a:cxnSpLocks/>
          </p:cNvCxnSpPr>
          <p:nvPr/>
        </p:nvCxnSpPr>
        <p:spPr>
          <a:xfrm>
            <a:off x="11487150" y="0"/>
            <a:ext cx="704850" cy="172402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23728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2" pos="93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amdia 8 personen">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bg1">
                    <a:lumMod val="75000"/>
                    <a:lumOff val="25000"/>
                  </a:schemeClr>
                </a:solidFill>
                <a:latin typeface="+mj-lt"/>
                <a:ea typeface="+mj-ea"/>
                <a:cs typeface="+mj-cs"/>
              </a:defRPr>
            </a:lvl1pPr>
          </a:lstStyle>
          <a:p>
            <a:pPr rtl="0"/>
            <a:r>
              <a:rPr lang="nl-NL" noProof="0"/>
              <a:t>KLIK OM DE TITELSTIJL VAN HET MODEL TE BEWERKEN</a:t>
            </a:r>
          </a:p>
        </p:txBody>
      </p:sp>
      <p:sp>
        <p:nvSpPr>
          <p:cNvPr id="11" name="Tijdelijke aanduiding voor afbeelding 10">
            <a:extLst>
              <a:ext uri="{FF2B5EF4-FFF2-40B4-BE49-F238E27FC236}">
                <a16:creationId xmlns:a16="http://schemas.microsoft.com/office/drawing/2014/main" id="{B0BDE76A-30A6-4268-9656-28A484C3DCC9}"/>
              </a:ext>
            </a:extLst>
          </p:cNvPr>
          <p:cNvSpPr>
            <a:spLocks noGrp="1"/>
          </p:cNvSpPr>
          <p:nvPr>
            <p:ph type="pic" sz="quarter" idx="14" hasCustomPrompt="1"/>
          </p:nvPr>
        </p:nvSpPr>
        <p:spPr>
          <a:xfrm>
            <a:off x="1877176" y="2428875"/>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nl-NL" noProof="0"/>
              <a:t>Klik op pictogram om afbeelding toe te voegen</a:t>
            </a:r>
          </a:p>
        </p:txBody>
      </p:sp>
      <p:sp>
        <p:nvSpPr>
          <p:cNvPr id="17" name="Tijdelijke aanduiding voor afbeelding 10">
            <a:extLst>
              <a:ext uri="{FF2B5EF4-FFF2-40B4-BE49-F238E27FC236}">
                <a16:creationId xmlns:a16="http://schemas.microsoft.com/office/drawing/2014/main" id="{C4CA5C9C-91D5-44B1-A82A-A49732B4691A}"/>
              </a:ext>
            </a:extLst>
          </p:cNvPr>
          <p:cNvSpPr>
            <a:spLocks noGrp="1"/>
          </p:cNvSpPr>
          <p:nvPr>
            <p:ph type="pic" sz="quarter" idx="15" hasCustomPrompt="1"/>
          </p:nvPr>
        </p:nvSpPr>
        <p:spPr>
          <a:xfrm>
            <a:off x="4226270" y="2428875"/>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nl-NL" noProof="0"/>
              <a:t>Klik op pictogram om afbeelding toe te voegen</a:t>
            </a:r>
          </a:p>
        </p:txBody>
      </p:sp>
      <p:sp>
        <p:nvSpPr>
          <p:cNvPr id="18" name="Tijdelijke aanduiding voor afbeelding 10">
            <a:extLst>
              <a:ext uri="{FF2B5EF4-FFF2-40B4-BE49-F238E27FC236}">
                <a16:creationId xmlns:a16="http://schemas.microsoft.com/office/drawing/2014/main" id="{4EBC7D6F-397D-4C5A-AA62-F683F88531A2}"/>
              </a:ext>
            </a:extLst>
          </p:cNvPr>
          <p:cNvSpPr>
            <a:spLocks noGrp="1"/>
          </p:cNvSpPr>
          <p:nvPr>
            <p:ph type="pic" sz="quarter" idx="16" hasCustomPrompt="1"/>
          </p:nvPr>
        </p:nvSpPr>
        <p:spPr>
          <a:xfrm>
            <a:off x="6716934" y="2428875"/>
            <a:ext cx="1066800" cy="1066800"/>
          </a:xfrm>
          <a:solidFill>
            <a:schemeClr val="tx1"/>
          </a:solidFill>
        </p:spPr>
        <p:txBody>
          <a:bodyPr rtlCol="0">
            <a:noAutofit/>
          </a:bodyPr>
          <a:lstStyle>
            <a:lvl1pPr marL="0" indent="0" algn="l">
              <a:buNone/>
              <a:defRPr sz="900">
                <a:solidFill>
                  <a:schemeClr val="bg1">
                    <a:lumMod val="75000"/>
                    <a:lumOff val="25000"/>
                  </a:schemeClr>
                </a:solidFill>
              </a:defRPr>
            </a:lvl1pPr>
            <a:lvl2pPr marL="457200" indent="0">
              <a:lnSpc>
                <a:spcPct val="100000"/>
              </a:lnSpc>
              <a:buNone/>
              <a:defRPr sz="900">
                <a:solidFill>
                  <a:schemeClr val="bg1">
                    <a:lumMod val="75000"/>
                    <a:lumOff val="25000"/>
                  </a:schemeClr>
                </a:solidFill>
              </a:defRPr>
            </a:lvl2pPr>
          </a:lstStyle>
          <a:p>
            <a:pPr lvl="0" rtl="0"/>
            <a:r>
              <a:rPr lang="nl-NL" noProof="0"/>
              <a:t>Klik op pictogram om afbeelding toe te voegen</a:t>
            </a:r>
          </a:p>
        </p:txBody>
      </p:sp>
      <p:sp>
        <p:nvSpPr>
          <p:cNvPr id="19" name="Tijdelijke aanduiding voor afbeelding 10">
            <a:extLst>
              <a:ext uri="{FF2B5EF4-FFF2-40B4-BE49-F238E27FC236}">
                <a16:creationId xmlns:a16="http://schemas.microsoft.com/office/drawing/2014/main" id="{92E6B581-A522-4758-A9A4-8B9C7B860CF2}"/>
              </a:ext>
            </a:extLst>
          </p:cNvPr>
          <p:cNvSpPr>
            <a:spLocks noGrp="1"/>
          </p:cNvSpPr>
          <p:nvPr>
            <p:ph type="pic" sz="quarter" idx="17" hasCustomPrompt="1"/>
          </p:nvPr>
        </p:nvSpPr>
        <p:spPr>
          <a:xfrm>
            <a:off x="9136814" y="2428875"/>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nl-NL" noProof="0"/>
              <a:t>Klik op pictogram om afbeelding toe te voegen</a:t>
            </a:r>
          </a:p>
        </p:txBody>
      </p:sp>
      <p:sp>
        <p:nvSpPr>
          <p:cNvPr id="3" name="Tijdelijke aanduiding voor tekst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6" name="Tijdelijke aanduiding voor tekst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390120" y="3782039"/>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3" name="Tijdelijke aanduiding voor tekst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69060"/>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7" name="Tijdelijke aanduiding voor tekst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739214" y="3796721"/>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4" name="Tijdelijke aanduiding voor tekst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339926" y="3669060"/>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8" name="Tijdelijke aanduiding voor tekst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217963" y="3796721"/>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5" name="Tijdelijke aanduiding voor tekst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9" name="Tijdelijke aanduiding voor tekst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634432" y="3782039"/>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55" name="Tijdelijke aanduiding voor afbeelding 10">
            <a:extLst>
              <a:ext uri="{FF2B5EF4-FFF2-40B4-BE49-F238E27FC236}">
                <a16:creationId xmlns:a16="http://schemas.microsoft.com/office/drawing/2014/main" id="{1EBAEB1D-A7F9-4F90-B642-4277D3802BAB}"/>
              </a:ext>
            </a:extLst>
          </p:cNvPr>
          <p:cNvSpPr>
            <a:spLocks noGrp="1"/>
          </p:cNvSpPr>
          <p:nvPr>
            <p:ph type="pic" sz="quarter" idx="26" hasCustomPrompt="1"/>
          </p:nvPr>
        </p:nvSpPr>
        <p:spPr>
          <a:xfrm>
            <a:off x="1877176" y="4287711"/>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nl-NL" noProof="0"/>
              <a:t>Klik op pictogram om afbeelding toe te voegen</a:t>
            </a:r>
          </a:p>
        </p:txBody>
      </p:sp>
      <p:sp>
        <p:nvSpPr>
          <p:cNvPr id="56" name="Tijdelijke aanduiding voor afbeelding 10">
            <a:extLst>
              <a:ext uri="{FF2B5EF4-FFF2-40B4-BE49-F238E27FC236}">
                <a16:creationId xmlns:a16="http://schemas.microsoft.com/office/drawing/2014/main" id="{9461A69E-14C8-4325-89AF-D4257C1C05BA}"/>
              </a:ext>
            </a:extLst>
          </p:cNvPr>
          <p:cNvSpPr>
            <a:spLocks noGrp="1"/>
          </p:cNvSpPr>
          <p:nvPr>
            <p:ph type="pic" sz="quarter" idx="27" hasCustomPrompt="1"/>
          </p:nvPr>
        </p:nvSpPr>
        <p:spPr>
          <a:xfrm>
            <a:off x="4226270" y="4287711"/>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nl-NL" noProof="0"/>
              <a:t>Klik op pictogram om afbeelding toe te voegen</a:t>
            </a:r>
          </a:p>
        </p:txBody>
      </p:sp>
      <p:sp>
        <p:nvSpPr>
          <p:cNvPr id="57" name="Tijdelijke aanduiding voor afbeelding 10">
            <a:extLst>
              <a:ext uri="{FF2B5EF4-FFF2-40B4-BE49-F238E27FC236}">
                <a16:creationId xmlns:a16="http://schemas.microsoft.com/office/drawing/2014/main" id="{0FB38616-82FB-4DAD-A82E-3777ACB41148}"/>
              </a:ext>
            </a:extLst>
          </p:cNvPr>
          <p:cNvSpPr>
            <a:spLocks noGrp="1"/>
          </p:cNvSpPr>
          <p:nvPr>
            <p:ph type="pic" sz="quarter" idx="28" hasCustomPrompt="1"/>
          </p:nvPr>
        </p:nvSpPr>
        <p:spPr>
          <a:xfrm>
            <a:off x="6716934" y="4287711"/>
            <a:ext cx="1066800" cy="1066800"/>
          </a:xfrm>
          <a:solidFill>
            <a:schemeClr val="tx1"/>
          </a:solidFill>
        </p:spPr>
        <p:txBody>
          <a:bodyPr rtlCol="0">
            <a:normAutofit/>
          </a:bodyPr>
          <a:lstStyle>
            <a:lvl1pPr marL="0" indent="0">
              <a:buNone/>
              <a:defRPr sz="900">
                <a:solidFill>
                  <a:schemeClr val="bg1">
                    <a:lumMod val="75000"/>
                    <a:lumOff val="25000"/>
                  </a:schemeClr>
                </a:solidFill>
              </a:defRPr>
            </a:lvl1pPr>
            <a:lvl2pPr marL="457200" indent="0">
              <a:lnSpc>
                <a:spcPct val="100000"/>
              </a:lnSpc>
              <a:buNone/>
              <a:defRPr sz="900">
                <a:solidFill>
                  <a:schemeClr val="bg1">
                    <a:lumMod val="75000"/>
                    <a:lumOff val="25000"/>
                  </a:schemeClr>
                </a:solidFill>
              </a:defRPr>
            </a:lvl2pPr>
          </a:lstStyle>
          <a:p>
            <a:pPr lvl="0" rtl="0"/>
            <a:r>
              <a:rPr lang="nl-NL" noProof="0"/>
              <a:t>Klik op pictogram om afbeelding toe te voegen</a:t>
            </a:r>
          </a:p>
        </p:txBody>
      </p:sp>
      <p:sp>
        <p:nvSpPr>
          <p:cNvPr id="58" name="Tijdelijke aanduiding voor afbeelding 10">
            <a:extLst>
              <a:ext uri="{FF2B5EF4-FFF2-40B4-BE49-F238E27FC236}">
                <a16:creationId xmlns:a16="http://schemas.microsoft.com/office/drawing/2014/main" id="{622ED9F4-EB9B-4588-8501-BFECB846EE73}"/>
              </a:ext>
            </a:extLst>
          </p:cNvPr>
          <p:cNvSpPr>
            <a:spLocks noGrp="1"/>
          </p:cNvSpPr>
          <p:nvPr>
            <p:ph type="pic" sz="quarter" idx="29" hasCustomPrompt="1"/>
          </p:nvPr>
        </p:nvSpPr>
        <p:spPr>
          <a:xfrm>
            <a:off x="9136814" y="4287711"/>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nl-NL" noProof="0"/>
              <a:t>Klik op pictogram om afbeelding toe te voegen</a:t>
            </a:r>
          </a:p>
        </p:txBody>
      </p:sp>
      <p:sp>
        <p:nvSpPr>
          <p:cNvPr id="54" name="Tijdelijke aanduiding voor tekst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62" name="Tijdelijke aanduiding voor tekst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390120" y="5640875"/>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59" name="Tijdelijke aanduiding voor tekst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27896"/>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63" name="Tijdelijke aanduiding voor tekst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739214" y="5655557"/>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60" name="Tijdelijke aanduiding voor tekst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27896"/>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64" name="Tijdelijke aanduiding voor tekst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229878" y="5655557"/>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61" name="Tijdelijke aanduiding voor tekst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65" name="Tijdelijke aanduiding voor tekst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634432" y="5640875"/>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7" name="Tijdelijke aanduiding voor datum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solidFill>
                  <a:srgbClr val="898989"/>
                </a:solidFill>
              </a:defRPr>
            </a:lvl1pPr>
          </a:lstStyle>
          <a:p>
            <a:pPr rtl="0"/>
            <a:r>
              <a:rPr lang="nl-NL" noProof="0"/>
              <a:t>20XX</a:t>
            </a:r>
          </a:p>
        </p:txBody>
      </p:sp>
      <p:sp>
        <p:nvSpPr>
          <p:cNvPr id="8" name="Tijdelijke aanduiding voor voettekst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solidFill>
                  <a:srgbClr val="898989"/>
                </a:solidFill>
              </a:defRPr>
            </a:lvl1pPr>
          </a:lstStyle>
          <a:p>
            <a:pPr rtl="0"/>
            <a:r>
              <a:rPr lang="nl-NL" noProof="0"/>
              <a:t>Verkooppresentatie</a:t>
            </a:r>
          </a:p>
        </p:txBody>
      </p:sp>
      <p:sp>
        <p:nvSpPr>
          <p:cNvPr id="9" name="Tijdelijke aanduiding voor dianumm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solidFill>
                  <a:srgbClr val="898989"/>
                </a:solidFill>
              </a:defRPr>
            </a:lvl1pPr>
          </a:lstStyle>
          <a:p>
            <a:pPr rtl="0"/>
            <a:fld id="{B5CEABB6-07DC-46E8-9B57-56EC44A396E5}" type="slidenum">
              <a:rPr lang="nl-NL" noProof="0" smtClean="0"/>
              <a:t>‹nr.›</a:t>
            </a:fld>
            <a:endParaRPr lang="nl-NL" noProof="0"/>
          </a:p>
        </p:txBody>
      </p:sp>
      <p:pic>
        <p:nvPicPr>
          <p:cNvPr id="13" name="Afbeelding 12">
            <a:extLst>
              <a:ext uri="{FF2B5EF4-FFF2-40B4-BE49-F238E27FC236}">
                <a16:creationId xmlns:a16="http://schemas.microsoft.com/office/drawing/2014/main" id="{B0DFD584-E5CF-41EF-B51E-679CE22DDF9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Afbeelding 13">
            <a:extLst>
              <a:ext uri="{FF2B5EF4-FFF2-40B4-BE49-F238E27FC236}">
                <a16:creationId xmlns:a16="http://schemas.microsoft.com/office/drawing/2014/main" id="{E5C02DDF-25A6-42C7-9525-F279CE2095C0}"/>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60909553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Inhou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11" name="Tijdelijke aanduiding voor inhoud 10">
            <a:extLst>
              <a:ext uri="{FF2B5EF4-FFF2-40B4-BE49-F238E27FC236}">
                <a16:creationId xmlns:a16="http://schemas.microsoft.com/office/drawing/2014/main" id="{ADC2540D-94C4-405B-8607-0CEDD6F54B9C}"/>
              </a:ext>
            </a:extLst>
          </p:cNvPr>
          <p:cNvSpPr>
            <a:spLocks noGrp="1"/>
          </p:cNvSpPr>
          <p:nvPr>
            <p:ph sz="quarter" idx="21" hasCustomPrompt="1"/>
          </p:nvPr>
        </p:nvSpPr>
        <p:spPr>
          <a:xfrm>
            <a:off x="1075447"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nl-NL" noProof="0"/>
              <a:t>Klik om inhoud toe te voegen</a:t>
            </a:r>
          </a:p>
        </p:txBody>
      </p:sp>
      <p:sp>
        <p:nvSpPr>
          <p:cNvPr id="3" name="Tijdelijke aanduiding voor tekst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838200" y="3788813"/>
            <a:ext cx="2330726"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17" name="Tijdelijke aanduiding voor tekst 2">
            <a:extLst>
              <a:ext uri="{FF2B5EF4-FFF2-40B4-BE49-F238E27FC236}">
                <a16:creationId xmlns:a16="http://schemas.microsoft.com/office/drawing/2014/main" id="{E43D2F47-FAF2-42C2-967D-251DD4B940D7}"/>
              </a:ext>
            </a:extLst>
          </p:cNvPr>
          <p:cNvSpPr>
            <a:spLocks noGrp="1"/>
          </p:cNvSpPr>
          <p:nvPr>
            <p:ph type="body" idx="17" hasCustomPrompt="1"/>
          </p:nvPr>
        </p:nvSpPr>
        <p:spPr>
          <a:xfrm>
            <a:off x="838200" y="4464810"/>
            <a:ext cx="2330726"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4" name="Tijdelijke aanduiding voor inhoud 3">
            <a:extLst>
              <a:ext uri="{FF2B5EF4-FFF2-40B4-BE49-F238E27FC236}">
                <a16:creationId xmlns:a16="http://schemas.microsoft.com/office/drawing/2014/main" id="{AC9B20CF-6B91-4562-B799-0ABDAEBC0D2A}"/>
              </a:ext>
            </a:extLst>
          </p:cNvPr>
          <p:cNvSpPr>
            <a:spLocks noGrp="1"/>
          </p:cNvSpPr>
          <p:nvPr>
            <p:ph sz="half" idx="2" hasCustomPrompt="1"/>
          </p:nvPr>
        </p:nvSpPr>
        <p:spPr>
          <a:xfrm>
            <a:off x="838200" y="5120722"/>
            <a:ext cx="2330726"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nl-NL" noProof="0"/>
              <a:t>Klik om de tekststijlen van het model te bewerken</a:t>
            </a:r>
          </a:p>
        </p:txBody>
      </p:sp>
      <p:sp>
        <p:nvSpPr>
          <p:cNvPr id="24" name="Tijdelijke aanduiding voor inhoud 10">
            <a:extLst>
              <a:ext uri="{FF2B5EF4-FFF2-40B4-BE49-F238E27FC236}">
                <a16:creationId xmlns:a16="http://schemas.microsoft.com/office/drawing/2014/main" id="{11C6EC54-ADFA-4CFF-9E9B-DC7E96C854C2}"/>
              </a:ext>
            </a:extLst>
          </p:cNvPr>
          <p:cNvSpPr>
            <a:spLocks noGrp="1"/>
          </p:cNvSpPr>
          <p:nvPr>
            <p:ph sz="quarter" idx="22" hasCustomPrompt="1"/>
          </p:nvPr>
        </p:nvSpPr>
        <p:spPr>
          <a:xfrm>
            <a:off x="3805651"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nl-NL" noProof="0"/>
              <a:t>Klik om inhoud toe te voegen</a:t>
            </a:r>
          </a:p>
        </p:txBody>
      </p:sp>
      <p:sp>
        <p:nvSpPr>
          <p:cNvPr id="5" name="Tijdelijke aanduiding voor tekst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3562665" y="3788813"/>
            <a:ext cx="2342205"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18" name="Tijdelijke aanduiding voor tekst 4">
            <a:extLst>
              <a:ext uri="{FF2B5EF4-FFF2-40B4-BE49-F238E27FC236}">
                <a16:creationId xmlns:a16="http://schemas.microsoft.com/office/drawing/2014/main" id="{3322C250-87FC-4F14-A42C-FFDA120D0D64}"/>
              </a:ext>
            </a:extLst>
          </p:cNvPr>
          <p:cNvSpPr>
            <a:spLocks noGrp="1"/>
          </p:cNvSpPr>
          <p:nvPr>
            <p:ph type="body" sz="quarter" idx="18" hasCustomPrompt="1"/>
          </p:nvPr>
        </p:nvSpPr>
        <p:spPr>
          <a:xfrm>
            <a:off x="3562665" y="4464810"/>
            <a:ext cx="2342205"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nl-NL" noProof="0"/>
              <a:t>KLIK OM TE BEWERKEN</a:t>
            </a:r>
          </a:p>
        </p:txBody>
      </p:sp>
      <p:sp>
        <p:nvSpPr>
          <p:cNvPr id="6" name="Tijdelijke aanduiding voor inhoud 5">
            <a:extLst>
              <a:ext uri="{FF2B5EF4-FFF2-40B4-BE49-F238E27FC236}">
                <a16:creationId xmlns:a16="http://schemas.microsoft.com/office/drawing/2014/main" id="{B36EE64B-44BF-4634-97BC-5ED74C6DF280}"/>
              </a:ext>
            </a:extLst>
          </p:cNvPr>
          <p:cNvSpPr>
            <a:spLocks noGrp="1"/>
          </p:cNvSpPr>
          <p:nvPr>
            <p:ph sz="quarter" idx="4" hasCustomPrompt="1"/>
          </p:nvPr>
        </p:nvSpPr>
        <p:spPr>
          <a:xfrm>
            <a:off x="3562665" y="5120722"/>
            <a:ext cx="2342205"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nl-NL" noProof="0"/>
              <a:t>Klik om de tekststijlen van het model te bewerken</a:t>
            </a:r>
          </a:p>
        </p:txBody>
      </p:sp>
      <p:sp>
        <p:nvSpPr>
          <p:cNvPr id="25" name="Tijdelijke aanduiding voor inhoud 10">
            <a:extLst>
              <a:ext uri="{FF2B5EF4-FFF2-40B4-BE49-F238E27FC236}">
                <a16:creationId xmlns:a16="http://schemas.microsoft.com/office/drawing/2014/main" id="{1B6DD41C-FCE2-4AC6-A235-2FF1B905DAAD}"/>
              </a:ext>
            </a:extLst>
          </p:cNvPr>
          <p:cNvSpPr>
            <a:spLocks noGrp="1"/>
          </p:cNvSpPr>
          <p:nvPr>
            <p:ph sz="quarter" idx="23" hasCustomPrompt="1"/>
          </p:nvPr>
        </p:nvSpPr>
        <p:spPr>
          <a:xfrm>
            <a:off x="6530117"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nl-NL" noProof="0"/>
              <a:t>Klik om inhoud toe te voegen</a:t>
            </a:r>
          </a:p>
        </p:txBody>
      </p:sp>
      <p:sp>
        <p:nvSpPr>
          <p:cNvPr id="21" name="Tijdelijke aanduiding voor tekst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6298609" y="3788813"/>
            <a:ext cx="2330726"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19" name="Tijdelijke aanduiding voor tekst 2">
            <a:extLst>
              <a:ext uri="{FF2B5EF4-FFF2-40B4-BE49-F238E27FC236}">
                <a16:creationId xmlns:a16="http://schemas.microsoft.com/office/drawing/2014/main" id="{D3C675D6-83FA-4036-B516-098EDCAF2506}"/>
              </a:ext>
            </a:extLst>
          </p:cNvPr>
          <p:cNvSpPr>
            <a:spLocks noGrp="1"/>
          </p:cNvSpPr>
          <p:nvPr>
            <p:ph type="body" idx="19" hasCustomPrompt="1"/>
          </p:nvPr>
        </p:nvSpPr>
        <p:spPr>
          <a:xfrm>
            <a:off x="6298609" y="4464810"/>
            <a:ext cx="2330726"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sp>
        <p:nvSpPr>
          <p:cNvPr id="22" name="Tijdelijke aanduiding voor inhoud 3">
            <a:extLst>
              <a:ext uri="{FF2B5EF4-FFF2-40B4-BE49-F238E27FC236}">
                <a16:creationId xmlns:a16="http://schemas.microsoft.com/office/drawing/2014/main" id="{C464A9BD-B815-4632-8F54-6EB70E48BAFF}"/>
              </a:ext>
            </a:extLst>
          </p:cNvPr>
          <p:cNvSpPr>
            <a:spLocks noGrp="1"/>
          </p:cNvSpPr>
          <p:nvPr>
            <p:ph sz="half" idx="14" hasCustomPrompt="1"/>
          </p:nvPr>
        </p:nvSpPr>
        <p:spPr>
          <a:xfrm>
            <a:off x="6298609" y="5120722"/>
            <a:ext cx="2330726"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nl-NL" noProof="0"/>
              <a:t>Klik om de tekststijlen van het model te bewerken</a:t>
            </a:r>
          </a:p>
        </p:txBody>
      </p:sp>
      <p:sp>
        <p:nvSpPr>
          <p:cNvPr id="26" name="Tijdelijke aanduiding voor inhoud 10">
            <a:extLst>
              <a:ext uri="{FF2B5EF4-FFF2-40B4-BE49-F238E27FC236}">
                <a16:creationId xmlns:a16="http://schemas.microsoft.com/office/drawing/2014/main" id="{CEB4C3DB-E51E-4479-90C2-DFE5DB4B2482}"/>
              </a:ext>
            </a:extLst>
          </p:cNvPr>
          <p:cNvSpPr>
            <a:spLocks noGrp="1"/>
          </p:cNvSpPr>
          <p:nvPr>
            <p:ph sz="quarter" idx="24" hasCustomPrompt="1"/>
          </p:nvPr>
        </p:nvSpPr>
        <p:spPr>
          <a:xfrm>
            <a:off x="9260321"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nl-NL" noProof="0"/>
              <a:t>Klik om inhoud toe te voegen</a:t>
            </a:r>
          </a:p>
        </p:txBody>
      </p:sp>
      <p:sp>
        <p:nvSpPr>
          <p:cNvPr id="14" name="Tijdelijke aanduiding voor tekst 2">
            <a:extLst>
              <a:ext uri="{FF2B5EF4-FFF2-40B4-BE49-F238E27FC236}">
                <a16:creationId xmlns:a16="http://schemas.microsoft.com/office/drawing/2014/main" id="{84A1E92D-A5BF-4268-BFF3-1418A1F03589}"/>
              </a:ext>
            </a:extLst>
          </p:cNvPr>
          <p:cNvSpPr>
            <a:spLocks noGrp="1"/>
          </p:cNvSpPr>
          <p:nvPr>
            <p:ph type="body" idx="15" hasCustomPrompt="1"/>
          </p:nvPr>
        </p:nvSpPr>
        <p:spPr>
          <a:xfrm>
            <a:off x="9023074" y="3788457"/>
            <a:ext cx="2330726"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a:t>
            </a:r>
          </a:p>
        </p:txBody>
      </p:sp>
      <p:sp>
        <p:nvSpPr>
          <p:cNvPr id="23" name="Tijdelijke aanduiding voor tekst 2">
            <a:extLst>
              <a:ext uri="{FF2B5EF4-FFF2-40B4-BE49-F238E27FC236}">
                <a16:creationId xmlns:a16="http://schemas.microsoft.com/office/drawing/2014/main" id="{B6439AAC-8A96-4015-8A87-ED8DF7027B60}"/>
              </a:ext>
            </a:extLst>
          </p:cNvPr>
          <p:cNvSpPr>
            <a:spLocks noGrp="1"/>
          </p:cNvSpPr>
          <p:nvPr>
            <p:ph type="body" idx="20" hasCustomPrompt="1"/>
          </p:nvPr>
        </p:nvSpPr>
        <p:spPr>
          <a:xfrm>
            <a:off x="9023074" y="4464454"/>
            <a:ext cx="2330726"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TE BEWERKEN</a:t>
            </a:r>
          </a:p>
        </p:txBody>
      </p:sp>
      <p:cxnSp>
        <p:nvCxnSpPr>
          <p:cNvPr id="16" name="Rechte verbindingslijn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1328057"/>
          </a:xfrm>
          <a:prstGeom prst="line">
            <a:avLst/>
          </a:prstGeom>
          <a:ln w="31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3790950" cy="89217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ijdelijke aanduiding voor inhoud 3">
            <a:extLst>
              <a:ext uri="{FF2B5EF4-FFF2-40B4-BE49-F238E27FC236}">
                <a16:creationId xmlns:a16="http://schemas.microsoft.com/office/drawing/2014/main" id="{492F9083-A886-4EEB-94D6-1FAE6DC33000}"/>
              </a:ext>
            </a:extLst>
          </p:cNvPr>
          <p:cNvSpPr>
            <a:spLocks noGrp="1"/>
          </p:cNvSpPr>
          <p:nvPr>
            <p:ph sz="half" idx="16" hasCustomPrompt="1"/>
          </p:nvPr>
        </p:nvSpPr>
        <p:spPr>
          <a:xfrm>
            <a:off x="9023074" y="5120366"/>
            <a:ext cx="2330726"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nl-NL" noProof="0"/>
              <a:t>Klik om de tekststijlen van het model te bewerken</a:t>
            </a:r>
          </a:p>
        </p:txBody>
      </p:sp>
      <p:sp>
        <p:nvSpPr>
          <p:cNvPr id="7" name="Tijdelijke aanduiding voor datum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nl-NL" noProof="0"/>
              <a:t>20XX</a:t>
            </a:r>
          </a:p>
        </p:txBody>
      </p:sp>
      <p:sp>
        <p:nvSpPr>
          <p:cNvPr id="8" name="Tijdelijke aanduiding voor voettekst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nl-NL" noProof="0"/>
              <a:t>Verkooppresentatie</a:t>
            </a:r>
          </a:p>
        </p:txBody>
      </p:sp>
      <p:sp>
        <p:nvSpPr>
          <p:cNvPr id="9" name="Tijdelijke aanduiding voor dianumm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138669631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amenvatt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rtlCol="0" anchor="b">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nl-NL" noProof="0"/>
              <a:t>KLIK OM MASTER TITLE STIJL TE BEWERKEN</a:t>
            </a:r>
          </a:p>
        </p:txBody>
      </p:sp>
      <p:sp>
        <p:nvSpPr>
          <p:cNvPr id="3" name="Tijdelijke aanduiding voor tekst 2">
            <a:extLst>
              <a:ext uri="{FF2B5EF4-FFF2-40B4-BE49-F238E27FC236}">
                <a16:creationId xmlns:a16="http://schemas.microsoft.com/office/drawing/2014/main" id="{92FD4279-EA62-4397-878A-73F4948DB176}"/>
              </a:ext>
            </a:extLst>
          </p:cNvPr>
          <p:cNvSpPr>
            <a:spLocks noGrp="1"/>
          </p:cNvSpPr>
          <p:nvPr>
            <p:ph type="body" idx="1" hasCustomPrompt="1"/>
          </p:nvPr>
        </p:nvSpPr>
        <p:spPr>
          <a:xfrm>
            <a:off x="5476875" y="3682546"/>
            <a:ext cx="5111750" cy="1525588"/>
          </a:xfrm>
        </p:spPr>
        <p:txBody>
          <a:bodyPr rtlCol="0" anchor="b">
            <a:normAutofit/>
          </a:bodyPr>
          <a:lstStyle>
            <a:lvl1pPr marL="0" indent="0">
              <a:lnSpc>
                <a:spcPct val="100000"/>
              </a:lnSpc>
              <a:buNone/>
              <a:defRPr sz="1400" spc="5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 om de tekststijlen van het model te bewerken</a:t>
            </a:r>
          </a:p>
        </p:txBody>
      </p:sp>
      <p:cxnSp>
        <p:nvCxnSpPr>
          <p:cNvPr id="23" name="Rechte verbindingslijn 22">
            <a:extLst>
              <a:ext uri="{FF2B5EF4-FFF2-40B4-BE49-F238E27FC236}">
                <a16:creationId xmlns:a16="http://schemas.microsoft.com/office/drawing/2014/main" id="{D87F08D6-2CA7-4A5A-BE34-07113DCA535D}"/>
              </a:ext>
            </a:extLst>
          </p:cNvPr>
          <p:cNvCxnSpPr>
            <a:cxnSpLocks/>
          </p:cNvCxnSpPr>
          <p:nvPr/>
        </p:nvCxnSpPr>
        <p:spPr>
          <a:xfrm flipH="1" flipV="1">
            <a:off x="0" y="876300"/>
            <a:ext cx="4762500" cy="16287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A768C87F-B9C3-4DFF-8454-F3F52CE4346B}"/>
              </a:ext>
            </a:extLst>
          </p:cNvPr>
          <p:cNvCxnSpPr>
            <a:cxnSpLocks/>
          </p:cNvCxnSpPr>
          <p:nvPr/>
        </p:nvCxnSpPr>
        <p:spPr>
          <a:xfrm flipH="1" flipV="1">
            <a:off x="2638425" y="0"/>
            <a:ext cx="2124076" cy="5186363"/>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Tijdelijke aanduiding voor datum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sz="900"/>
            </a:lvl1pPr>
          </a:lstStyle>
          <a:p>
            <a:pPr rtl="0"/>
            <a:r>
              <a:rPr lang="nl-NL" noProof="0"/>
              <a:t>20XX</a:t>
            </a:r>
          </a:p>
        </p:txBody>
      </p:sp>
      <p:sp>
        <p:nvSpPr>
          <p:cNvPr id="22" name="Tijdelijke aanduiding voor voettekst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sz="900"/>
            </a:lvl1pPr>
          </a:lstStyle>
          <a:p>
            <a:pPr rtl="0"/>
            <a:r>
              <a:rPr lang="nl-NL" noProof="0"/>
              <a:t>Verkooppresentatie</a:t>
            </a:r>
          </a:p>
        </p:txBody>
      </p:sp>
      <p:sp>
        <p:nvSpPr>
          <p:cNvPr id="24" name="Tijdelijke aanduiding voor dianumm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1616316768"/>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bg1"/>
        </a:solidFill>
        <a:effectLst/>
      </p:bgPr>
    </p:bg>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D514C6BF-376E-43E8-881D-2E767426990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el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499" y="1020445"/>
            <a:ext cx="3171825" cy="1325563"/>
          </a:xfrm>
        </p:spPr>
        <p:txBody>
          <a:bodyPr rtlCol="0" anchor="b">
            <a:normAutofit/>
          </a:bodyPr>
          <a:lstStyle>
            <a:lvl1pPr>
              <a:defRPr sz="2800" spc="150" baseline="0">
                <a:solidFill>
                  <a:schemeClr val="tx1">
                    <a:lumMod val="75000"/>
                    <a:lumOff val="25000"/>
                  </a:schemeClr>
                </a:solidFill>
              </a:defRPr>
            </a:lvl1pPr>
          </a:lstStyle>
          <a:p>
            <a:pPr rtl="0"/>
            <a:r>
              <a:rPr lang="nl-NL" noProof="0"/>
              <a:t>KLIKKEN OM TITELSTIJL VAN MODEL TE BEWERKEN</a:t>
            </a:r>
          </a:p>
        </p:txBody>
      </p:sp>
      <p:sp>
        <p:nvSpPr>
          <p:cNvPr id="3" name="Tijdelijke aanduiding voor inhoud 2">
            <a:extLst>
              <a:ext uri="{FF2B5EF4-FFF2-40B4-BE49-F238E27FC236}">
                <a16:creationId xmlns:a16="http://schemas.microsoft.com/office/drawing/2014/main" id="{2DA41CE6-5A88-4C5C-B2A4-6A5D2153B16F}"/>
              </a:ext>
            </a:extLst>
          </p:cNvPr>
          <p:cNvSpPr>
            <a:spLocks noGrp="1"/>
          </p:cNvSpPr>
          <p:nvPr>
            <p:ph idx="1" hasCustomPrompt="1"/>
          </p:nvPr>
        </p:nvSpPr>
        <p:spPr>
          <a:xfrm>
            <a:off x="1333499" y="2924175"/>
            <a:ext cx="3171825" cy="2519363"/>
          </a:xfrm>
        </p:spPr>
        <p:txBody>
          <a:bodyPr rtlCol="0">
            <a:normAutofit/>
          </a:bodyPr>
          <a:lstStyle>
            <a:lvl1pPr marL="0" indent="0">
              <a:lnSpc>
                <a:spcPct val="120000"/>
              </a:lnSpc>
              <a:spcBef>
                <a:spcPts val="1000"/>
              </a:spcBef>
              <a:buNone/>
              <a:defRPr sz="1400">
                <a:solidFill>
                  <a:schemeClr val="tx1">
                    <a:lumMod val="75000"/>
                    <a:lumOff val="25000"/>
                  </a:schemeClr>
                </a:solidFill>
              </a:defRPr>
            </a:lvl1pPr>
            <a:lvl2pPr marL="457200" indent="0">
              <a:lnSpc>
                <a:spcPct val="120000"/>
              </a:lnSpc>
              <a:spcBef>
                <a:spcPts val="1000"/>
              </a:spcBef>
              <a:buNone/>
              <a:defRPr sz="1400">
                <a:solidFill>
                  <a:schemeClr val="tx1">
                    <a:lumMod val="75000"/>
                    <a:lumOff val="25000"/>
                  </a:schemeClr>
                </a:solidFill>
              </a:defRPr>
            </a:lvl2pPr>
            <a:lvl3pPr marL="914400" indent="0">
              <a:lnSpc>
                <a:spcPct val="120000"/>
              </a:lnSpc>
              <a:spcBef>
                <a:spcPts val="1000"/>
              </a:spcBef>
              <a:buNone/>
              <a:defRPr sz="1400">
                <a:solidFill>
                  <a:schemeClr val="tx1">
                    <a:lumMod val="75000"/>
                    <a:lumOff val="25000"/>
                  </a:schemeClr>
                </a:solidFill>
              </a:defRPr>
            </a:lvl3pPr>
            <a:lvl4pPr marL="1371600" indent="0">
              <a:lnSpc>
                <a:spcPct val="120000"/>
              </a:lnSpc>
              <a:spcBef>
                <a:spcPts val="1000"/>
              </a:spcBef>
              <a:buNone/>
              <a:defRPr sz="1400">
                <a:solidFill>
                  <a:schemeClr val="tx1">
                    <a:lumMod val="75000"/>
                    <a:lumOff val="25000"/>
                  </a:schemeClr>
                </a:solidFill>
              </a:defRPr>
            </a:lvl4pPr>
            <a:lvl5pPr marL="1828800" indent="0">
              <a:lnSpc>
                <a:spcPct val="120000"/>
              </a:lnSpc>
              <a:spcBef>
                <a:spcPts val="1000"/>
              </a:spcBef>
              <a:buNone/>
              <a:defRPr sz="1400">
                <a:solidFill>
                  <a:schemeClr val="tx1">
                    <a:lumMod val="75000"/>
                    <a:lumOff val="25000"/>
                  </a:schemeClr>
                </a:solidFill>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rtlCol="0"/>
          <a:lstStyle>
            <a:lvl1pPr>
              <a:defRPr sz="900"/>
            </a:lvl1pPr>
          </a:lstStyle>
          <a:p>
            <a:pPr rtl="0"/>
            <a:r>
              <a:rPr lang="nl-NL" noProof="0"/>
              <a:t>20XX</a:t>
            </a:r>
          </a:p>
        </p:txBody>
      </p:sp>
      <p:sp>
        <p:nvSpPr>
          <p:cNvPr id="5" name="Tijdelijke aanduiding voor voettekst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rtlCol="0"/>
          <a:lstStyle>
            <a:lvl1pPr>
              <a:defRPr sz="900"/>
            </a:lvl1pPr>
          </a:lstStyle>
          <a:p>
            <a:pPr rtl="0"/>
            <a:r>
              <a:rPr lang="nl-NL" noProof="0"/>
              <a:t>Verkooppresentatie</a:t>
            </a:r>
          </a:p>
        </p:txBody>
      </p:sp>
      <p:sp>
        <p:nvSpPr>
          <p:cNvPr id="6" name="Tijdelijke aanduiding voor dianumm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2631270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Afsluiting">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rtlCol="0" anchor="b">
            <a:noAutofit/>
          </a:bodyPr>
          <a:lstStyle>
            <a:lvl1pPr algn="l">
              <a:defRPr sz="3200" spc="150" baseline="0">
                <a:solidFill>
                  <a:schemeClr val="tx1">
                    <a:lumMod val="75000"/>
                    <a:lumOff val="25000"/>
                  </a:schemeClr>
                </a:solidFill>
              </a:defRPr>
            </a:lvl1pPr>
          </a:lstStyle>
          <a:p>
            <a:pPr rtl="0"/>
            <a:r>
              <a:rPr lang="nl-NL" noProof="0"/>
              <a:t>KLIKKEN OM TITELSTIJL VAN MODEL TE BEWERKEN</a:t>
            </a:r>
          </a:p>
        </p:txBody>
      </p:sp>
      <p:sp>
        <p:nvSpPr>
          <p:cNvPr id="3" name="Subtitel 2">
            <a:extLst>
              <a:ext uri="{FF2B5EF4-FFF2-40B4-BE49-F238E27FC236}">
                <a16:creationId xmlns:a16="http://schemas.microsoft.com/office/drawing/2014/main" id="{55457758-A125-4CEA-A3D5-CBD010417BD2}"/>
              </a:ext>
            </a:extLst>
          </p:cNvPr>
          <p:cNvSpPr>
            <a:spLocks noGrp="1"/>
          </p:cNvSpPr>
          <p:nvPr>
            <p:ph type="subTitle" idx="1" hasCustomPrompt="1"/>
          </p:nvPr>
        </p:nvSpPr>
        <p:spPr>
          <a:xfrm>
            <a:off x="4267200" y="3238103"/>
            <a:ext cx="4179570" cy="2004161"/>
          </a:xfrm>
        </p:spPr>
        <p:txBody>
          <a:bodyPr rtlCol="0">
            <a:normAutofit/>
          </a:bodyPr>
          <a:lstStyle>
            <a:lvl1pPr marL="0" indent="0" algn="l">
              <a:lnSpc>
                <a:spcPct val="150000"/>
              </a:lnSpc>
              <a:buNone/>
              <a:defRPr sz="1400" spc="50" baseline="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 om de subtitelstijl van het model te bewerken</a:t>
            </a:r>
          </a:p>
        </p:txBody>
      </p:sp>
      <p:pic>
        <p:nvPicPr>
          <p:cNvPr id="6" name="Afbeelding 5">
            <a:extLst>
              <a:ext uri="{FF2B5EF4-FFF2-40B4-BE49-F238E27FC236}">
                <a16:creationId xmlns:a16="http://schemas.microsoft.com/office/drawing/2014/main" id="{ED3361C9-310A-4255-A94E-B77588962D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Tijdelijke aanduiding voor datum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rtlCol="0"/>
          <a:lstStyle>
            <a:lvl1pPr>
              <a:defRPr sz="900"/>
            </a:lvl1pPr>
          </a:lstStyle>
          <a:p>
            <a:pPr rtl="0"/>
            <a:r>
              <a:rPr lang="nl-NL" noProof="0"/>
              <a:t>20XX</a:t>
            </a:r>
          </a:p>
        </p:txBody>
      </p:sp>
      <p:sp>
        <p:nvSpPr>
          <p:cNvPr id="10" name="Tijdelijke aanduiding voor voettekst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rtlCol="0"/>
          <a:lstStyle>
            <a:lvl1pPr>
              <a:defRPr sz="900"/>
            </a:lvl1pPr>
          </a:lstStyle>
          <a:p>
            <a:pPr rtl="0"/>
            <a:r>
              <a:rPr lang="nl-NL" noProof="0"/>
              <a:t>Verkooppresentatie</a:t>
            </a:r>
          </a:p>
        </p:txBody>
      </p:sp>
      <p:sp>
        <p:nvSpPr>
          <p:cNvPr id="11" name="Tijdelijke aanduiding voor dianumm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429355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jdlijn">
    <p:spTree>
      <p:nvGrpSpPr>
        <p:cNvPr id="1" name=""/>
        <p:cNvGrpSpPr/>
        <p:nvPr/>
      </p:nvGrpSpPr>
      <p:grpSpPr>
        <a:xfrm>
          <a:off x="0" y="0"/>
          <a:ext cx="0" cy="0"/>
          <a:chOff x="0" y="0"/>
          <a:chExt cx="0" cy="0"/>
        </a:xfrm>
      </p:grpSpPr>
      <p:sp>
        <p:nvSpPr>
          <p:cNvPr id="12" name="Afbeelding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pPr rtl="0"/>
            <a:endParaRPr lang="nl-NL" noProof="0"/>
          </a:p>
        </p:txBody>
      </p:sp>
      <p:sp>
        <p:nvSpPr>
          <p:cNvPr id="2" name="Titel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rtlCol="0">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nl-NL" noProof="0"/>
              <a:t>KLIK OM DE TITEL TE BEWERKEN</a:t>
            </a:r>
          </a:p>
        </p:txBody>
      </p:sp>
      <p:sp>
        <p:nvSpPr>
          <p:cNvPr id="16" name="Tijdelijke aanduiding voor tekst 15">
            <a:extLst>
              <a:ext uri="{FF2B5EF4-FFF2-40B4-BE49-F238E27FC236}">
                <a16:creationId xmlns:a16="http://schemas.microsoft.com/office/drawing/2014/main" id="{3BABF6CA-407C-4BF0-8234-1321A676E756}"/>
              </a:ext>
            </a:extLst>
          </p:cNvPr>
          <p:cNvSpPr>
            <a:spLocks noGrp="1"/>
          </p:cNvSpPr>
          <p:nvPr>
            <p:ph type="body" sz="quarter" idx="13" hasCustomPrompt="1"/>
          </p:nvPr>
        </p:nvSpPr>
        <p:spPr>
          <a:xfrm>
            <a:off x="148318" y="1481138"/>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nl-NL" noProof="0"/>
              <a:t>KLIK OM STIJLEN VAN MODELTEKST TE BEWERKEN</a:t>
            </a:r>
          </a:p>
        </p:txBody>
      </p:sp>
      <p:sp>
        <p:nvSpPr>
          <p:cNvPr id="17" name="Tijdelijke aanduiding voor tekst 15">
            <a:extLst>
              <a:ext uri="{FF2B5EF4-FFF2-40B4-BE49-F238E27FC236}">
                <a16:creationId xmlns:a16="http://schemas.microsoft.com/office/drawing/2014/main" id="{76D8129B-5B68-421C-968C-3663C86EFC7C}"/>
              </a:ext>
            </a:extLst>
          </p:cNvPr>
          <p:cNvSpPr>
            <a:spLocks noGrp="1"/>
          </p:cNvSpPr>
          <p:nvPr>
            <p:ph type="body" sz="quarter" idx="14" hasCustomPrompt="1"/>
          </p:nvPr>
        </p:nvSpPr>
        <p:spPr>
          <a:xfrm>
            <a:off x="714375" y="2557463"/>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nl-NL" noProof="0"/>
              <a:t>KLIK OM STIJLEN VAN MODELTEKST TE BEWERKEN</a:t>
            </a:r>
          </a:p>
        </p:txBody>
      </p:sp>
      <p:sp>
        <p:nvSpPr>
          <p:cNvPr id="18" name="Tijdelijke aanduiding voor tekst 15">
            <a:extLst>
              <a:ext uri="{FF2B5EF4-FFF2-40B4-BE49-F238E27FC236}">
                <a16:creationId xmlns:a16="http://schemas.microsoft.com/office/drawing/2014/main" id="{6C741DCA-8EBD-44F5-9D38-E938A628ADCD}"/>
              </a:ext>
            </a:extLst>
          </p:cNvPr>
          <p:cNvSpPr>
            <a:spLocks noGrp="1"/>
          </p:cNvSpPr>
          <p:nvPr>
            <p:ph type="body" sz="quarter" idx="15" hasCustomPrompt="1"/>
          </p:nvPr>
        </p:nvSpPr>
        <p:spPr>
          <a:xfrm>
            <a:off x="1320800" y="3633788"/>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nl-NL" noProof="0"/>
              <a:t>KLIK OM STIJLEN VAN MODELTEKST TE BEWERKEN</a:t>
            </a:r>
          </a:p>
        </p:txBody>
      </p:sp>
      <p:sp>
        <p:nvSpPr>
          <p:cNvPr id="19" name="Tijdelijke aanduiding voor tekst 15">
            <a:extLst>
              <a:ext uri="{FF2B5EF4-FFF2-40B4-BE49-F238E27FC236}">
                <a16:creationId xmlns:a16="http://schemas.microsoft.com/office/drawing/2014/main" id="{5C43C6B1-A1BD-4A90-8B4B-F361C1BEDD26}"/>
              </a:ext>
            </a:extLst>
          </p:cNvPr>
          <p:cNvSpPr>
            <a:spLocks noGrp="1"/>
          </p:cNvSpPr>
          <p:nvPr>
            <p:ph type="body" sz="quarter" idx="16" hasCustomPrompt="1"/>
          </p:nvPr>
        </p:nvSpPr>
        <p:spPr>
          <a:xfrm>
            <a:off x="1905000" y="4710114"/>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nl-NL" noProof="0"/>
              <a:t>KLIK OM STIJLEN VAN MODELTEKST TE BEWERKEN</a:t>
            </a:r>
          </a:p>
        </p:txBody>
      </p:sp>
      <p:sp>
        <p:nvSpPr>
          <p:cNvPr id="34" name="Tijdelijke aanduiding voor tekst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5" y="1594478"/>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nl-NL" noProof="0"/>
              <a:t>Klik om de tekststijl van het model te bewerken</a:t>
            </a:r>
          </a:p>
        </p:txBody>
      </p:sp>
      <p:sp>
        <p:nvSpPr>
          <p:cNvPr id="35" name="Tijdelijke aanduiding voor tekst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8" y="2682564"/>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nl-NL" noProof="0"/>
              <a:t>Klik om de tekststijl van het model te bewerken</a:t>
            </a:r>
          </a:p>
        </p:txBody>
      </p:sp>
      <p:sp>
        <p:nvSpPr>
          <p:cNvPr id="36" name="Tijdelijke aanduiding voor tekst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7" y="3755394"/>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nl-NL" noProof="0"/>
              <a:t>Klik om de tekststijl van het model te bewerken</a:t>
            </a:r>
          </a:p>
        </p:txBody>
      </p:sp>
      <p:sp>
        <p:nvSpPr>
          <p:cNvPr id="37" name="Tijdelijke aanduiding voor tekst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79" y="4824430"/>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nl-NL" noProof="0"/>
              <a:t>Klik om de tekststijl van het model te bewerken</a:t>
            </a:r>
          </a:p>
        </p:txBody>
      </p:sp>
      <p:cxnSp>
        <p:nvCxnSpPr>
          <p:cNvPr id="3" name="Rechte verbindingslijn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p:nvCxnSpPr>
        <p:spPr>
          <a:xfrm>
            <a:off x="4353515" y="5023933"/>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4" name="Rechte verbindingslijn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p:nvCxnSpPr>
        <p:spPr>
          <a:xfrm>
            <a:off x="3759917" y="3948451"/>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8" name="Rechte verbindingslijn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p:nvCxnSpPr>
        <p:spPr>
          <a:xfrm>
            <a:off x="3173453" y="2872686"/>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9" name="Rechte verbindingslijn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p:nvCxnSpPr>
        <p:spPr>
          <a:xfrm>
            <a:off x="2586263" y="1796083"/>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sp>
        <p:nvSpPr>
          <p:cNvPr id="5" name="Tijdelijke aanduiding voor datum 4">
            <a:extLst>
              <a:ext uri="{FF2B5EF4-FFF2-40B4-BE49-F238E27FC236}">
                <a16:creationId xmlns:a16="http://schemas.microsoft.com/office/drawing/2014/main" id="{874DC36F-5D3E-439D-80B5-32633FC34434}"/>
              </a:ext>
            </a:extLst>
          </p:cNvPr>
          <p:cNvSpPr>
            <a:spLocks noGrp="1"/>
          </p:cNvSpPr>
          <p:nvPr>
            <p:ph type="dt" sz="half" idx="10"/>
          </p:nvPr>
        </p:nvSpPr>
        <p:spPr/>
        <p:txBody>
          <a:bodyPr rtlCol="0"/>
          <a:lstStyle>
            <a:lvl1pPr>
              <a:defRPr sz="900">
                <a:solidFill>
                  <a:srgbClr val="898989"/>
                </a:solidFill>
              </a:defRPr>
            </a:lvl1pPr>
          </a:lstStyle>
          <a:p>
            <a:pPr rtl="0"/>
            <a:r>
              <a:rPr lang="nl-NL" noProof="0"/>
              <a:t>20XX</a:t>
            </a:r>
          </a:p>
        </p:txBody>
      </p:sp>
      <p:sp>
        <p:nvSpPr>
          <p:cNvPr id="6" name="Tijdelijke aanduiding voor voettekst 5">
            <a:extLst>
              <a:ext uri="{FF2B5EF4-FFF2-40B4-BE49-F238E27FC236}">
                <a16:creationId xmlns:a16="http://schemas.microsoft.com/office/drawing/2014/main" id="{6C710A8A-CEC9-4787-A745-C28DD965F7DD}"/>
              </a:ext>
            </a:extLst>
          </p:cNvPr>
          <p:cNvSpPr>
            <a:spLocks noGrp="1"/>
          </p:cNvSpPr>
          <p:nvPr>
            <p:ph type="ftr" sz="quarter" idx="11"/>
          </p:nvPr>
        </p:nvSpPr>
        <p:spPr>
          <a:xfrm>
            <a:off x="6155823" y="6356350"/>
            <a:ext cx="1808712" cy="365125"/>
          </a:xfrm>
        </p:spPr>
        <p:txBody>
          <a:bodyPr rtlCol="0"/>
          <a:lstStyle>
            <a:lvl1pPr algn="l">
              <a:defRPr sz="900"/>
            </a:lvl1pPr>
          </a:lstStyle>
          <a:p>
            <a:pPr rtl="0"/>
            <a:r>
              <a:rPr lang="nl-NL" noProof="0"/>
              <a:t>Verkooppresentatie</a:t>
            </a:r>
          </a:p>
        </p:txBody>
      </p:sp>
      <p:sp>
        <p:nvSpPr>
          <p:cNvPr id="7" name="Tijdelijke aanduiding voor dianumm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305281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olom voor inhoud 3">
    <p:bg>
      <p:bgPr>
        <a:solidFill>
          <a:schemeClr val="accent2"/>
        </a:solidFill>
        <a:effectLst/>
      </p:bgPr>
    </p:bg>
    <p:spTree>
      <p:nvGrpSpPr>
        <p:cNvPr id="1" name=""/>
        <p:cNvGrpSpPr/>
        <p:nvPr/>
      </p:nvGrpSpPr>
      <p:grpSpPr>
        <a:xfrm>
          <a:off x="0" y="0"/>
          <a:ext cx="0" cy="0"/>
          <a:chOff x="0" y="0"/>
          <a:chExt cx="0" cy="0"/>
        </a:xfrm>
      </p:grpSpPr>
      <p:sp>
        <p:nvSpPr>
          <p:cNvPr id="14" name="Titel 1">
            <a:extLst>
              <a:ext uri="{FF2B5EF4-FFF2-40B4-BE49-F238E27FC236}">
                <a16:creationId xmlns:a16="http://schemas.microsoft.com/office/drawing/2014/main" id="{42ACEF30-0520-40B3-A1F1-F3D2530563D6}"/>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15" name="Tijdelijke aanduiding voor tekst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1485900" y="2563123"/>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17" name="Tijdelijke aanduiding voor tekst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1485664"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31" name="Tijdelijke aanduiding voor tekst 15">
            <a:extLst>
              <a:ext uri="{FF2B5EF4-FFF2-40B4-BE49-F238E27FC236}">
                <a16:creationId xmlns:a16="http://schemas.microsoft.com/office/drawing/2014/main" id="{87DD41A9-B6B3-48D9-A3A6-831B39C9158C}"/>
              </a:ext>
            </a:extLst>
          </p:cNvPr>
          <p:cNvSpPr>
            <a:spLocks noGrp="1"/>
          </p:cNvSpPr>
          <p:nvPr>
            <p:ph type="body" sz="quarter" idx="16" hasCustomPrompt="1"/>
          </p:nvPr>
        </p:nvSpPr>
        <p:spPr>
          <a:xfrm>
            <a:off x="6673004" y="2563123"/>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nl-NL" noProof="0"/>
              <a:t>KLIK OM SUBTITEL TOE TE VOEGEN</a:t>
            </a:r>
          </a:p>
        </p:txBody>
      </p:sp>
      <p:sp>
        <p:nvSpPr>
          <p:cNvPr id="32" name="Tijdelijke aanduiding voor tekst 18">
            <a:extLst>
              <a:ext uri="{FF2B5EF4-FFF2-40B4-BE49-F238E27FC236}">
                <a16:creationId xmlns:a16="http://schemas.microsoft.com/office/drawing/2014/main" id="{FB791E68-EDF5-4CC2-8774-A27AEF1D25E6}"/>
              </a:ext>
            </a:extLst>
          </p:cNvPr>
          <p:cNvSpPr>
            <a:spLocks noGrp="1"/>
          </p:cNvSpPr>
          <p:nvPr>
            <p:ph type="body" sz="quarter" idx="17" hasCustomPrompt="1"/>
          </p:nvPr>
        </p:nvSpPr>
        <p:spPr>
          <a:xfrm>
            <a:off x="6673143"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33" name="Tijdelijke aanduiding voor tekst 15">
            <a:extLst>
              <a:ext uri="{FF2B5EF4-FFF2-40B4-BE49-F238E27FC236}">
                <a16:creationId xmlns:a16="http://schemas.microsoft.com/office/drawing/2014/main" id="{AA224F82-7E0C-4EBF-97D3-132481DBCDA9}"/>
              </a:ext>
            </a:extLst>
          </p:cNvPr>
          <p:cNvSpPr>
            <a:spLocks noGrp="1"/>
          </p:cNvSpPr>
          <p:nvPr>
            <p:ph type="body" sz="quarter" idx="18" hasCustomPrompt="1"/>
          </p:nvPr>
        </p:nvSpPr>
        <p:spPr>
          <a:xfrm>
            <a:off x="1485899" y="4319431"/>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nl-NL" noProof="0"/>
              <a:t>KLIK OM SUBTITEL TOE TE VOEGEN</a:t>
            </a:r>
          </a:p>
        </p:txBody>
      </p:sp>
      <p:sp>
        <p:nvSpPr>
          <p:cNvPr id="34" name="Tijdelijke aanduiding voor tekst 18">
            <a:extLst>
              <a:ext uri="{FF2B5EF4-FFF2-40B4-BE49-F238E27FC236}">
                <a16:creationId xmlns:a16="http://schemas.microsoft.com/office/drawing/2014/main" id="{699D24C6-4AFB-4222-8E0C-4D11CD9C0FF7}"/>
              </a:ext>
            </a:extLst>
          </p:cNvPr>
          <p:cNvSpPr>
            <a:spLocks noGrp="1"/>
          </p:cNvSpPr>
          <p:nvPr>
            <p:ph type="body" sz="quarter" idx="19" hasCustomPrompt="1"/>
          </p:nvPr>
        </p:nvSpPr>
        <p:spPr>
          <a:xfrm>
            <a:off x="1486412"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12" name="Tijdelijke aanduiding voor tekst 15">
            <a:extLst>
              <a:ext uri="{FF2B5EF4-FFF2-40B4-BE49-F238E27FC236}">
                <a16:creationId xmlns:a16="http://schemas.microsoft.com/office/drawing/2014/main" id="{3B05E19C-DF33-4515-AC52-F95850810EC1}"/>
              </a:ext>
            </a:extLst>
          </p:cNvPr>
          <p:cNvSpPr>
            <a:spLocks noGrp="1"/>
          </p:cNvSpPr>
          <p:nvPr>
            <p:ph type="body" sz="quarter" idx="23" hasCustomPrompt="1"/>
          </p:nvPr>
        </p:nvSpPr>
        <p:spPr>
          <a:xfrm>
            <a:off x="6672630" y="4319431"/>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nl-NL" noProof="0"/>
              <a:t>KLIK OM SUBTITEL TOE TE VOEGEN</a:t>
            </a:r>
          </a:p>
        </p:txBody>
      </p:sp>
      <p:sp>
        <p:nvSpPr>
          <p:cNvPr id="13" name="Tijdelijke aanduiding voor tekst 18">
            <a:extLst>
              <a:ext uri="{FF2B5EF4-FFF2-40B4-BE49-F238E27FC236}">
                <a16:creationId xmlns:a16="http://schemas.microsoft.com/office/drawing/2014/main" id="{C0EBC62D-442C-45D3-B66B-C6578FBB3370}"/>
              </a:ext>
            </a:extLst>
          </p:cNvPr>
          <p:cNvSpPr>
            <a:spLocks noGrp="1"/>
          </p:cNvSpPr>
          <p:nvPr>
            <p:ph type="body" sz="quarter" idx="24" hasCustomPrompt="1"/>
          </p:nvPr>
        </p:nvSpPr>
        <p:spPr>
          <a:xfrm>
            <a:off x="6673143"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3" name="Tijdelijke aanduiding voor datum 2">
            <a:extLst>
              <a:ext uri="{FF2B5EF4-FFF2-40B4-BE49-F238E27FC236}">
                <a16:creationId xmlns:a16="http://schemas.microsoft.com/office/drawing/2014/main" id="{98EC90C5-A811-4E5C-ADD1-A89DB4E94DAA}"/>
              </a:ext>
            </a:extLst>
          </p:cNvPr>
          <p:cNvSpPr>
            <a:spLocks noGrp="1"/>
          </p:cNvSpPr>
          <p:nvPr>
            <p:ph type="dt" sz="half" idx="20"/>
          </p:nvPr>
        </p:nvSpPr>
        <p:spPr/>
        <p:txBody>
          <a:bodyPr rtlCol="0"/>
          <a:lstStyle/>
          <a:p>
            <a:pPr rtl="0"/>
            <a:r>
              <a:rPr lang="nl-NL" noProof="0"/>
              <a:t>20XX</a:t>
            </a:r>
          </a:p>
        </p:txBody>
      </p:sp>
      <p:sp>
        <p:nvSpPr>
          <p:cNvPr id="4" name="Tijdelijke aanduiding voor voettekst 3">
            <a:extLst>
              <a:ext uri="{FF2B5EF4-FFF2-40B4-BE49-F238E27FC236}">
                <a16:creationId xmlns:a16="http://schemas.microsoft.com/office/drawing/2014/main" id="{3356B621-AE19-45D3-B25F-23256C242DDD}"/>
              </a:ext>
            </a:extLst>
          </p:cNvPr>
          <p:cNvSpPr>
            <a:spLocks noGrp="1"/>
          </p:cNvSpPr>
          <p:nvPr>
            <p:ph type="ftr" sz="quarter" idx="21"/>
          </p:nvPr>
        </p:nvSpPr>
        <p:spPr/>
        <p:txBody>
          <a:bodyPr rtlCol="0"/>
          <a:lstStyle/>
          <a:p>
            <a:pPr rtl="0"/>
            <a:r>
              <a:rPr lang="nl-NL" noProof="0"/>
              <a:t>Verkooppresentatie</a:t>
            </a:r>
          </a:p>
        </p:txBody>
      </p:sp>
      <p:sp>
        <p:nvSpPr>
          <p:cNvPr id="5" name="Tijdelijke aanduiding voor dianummer 4">
            <a:extLst>
              <a:ext uri="{FF2B5EF4-FFF2-40B4-BE49-F238E27FC236}">
                <a16:creationId xmlns:a16="http://schemas.microsoft.com/office/drawing/2014/main" id="{158BDCB2-D8C3-4571-8154-76BEA9AE41A8}"/>
              </a:ext>
            </a:extLst>
          </p:cNvPr>
          <p:cNvSpPr>
            <a:spLocks noGrp="1"/>
          </p:cNvSpPr>
          <p:nvPr>
            <p:ph type="sldNum" sz="quarter" idx="22"/>
          </p:nvPr>
        </p:nvSpPr>
        <p:spPr/>
        <p:txBody>
          <a:bodyPr rtlCol="0"/>
          <a:lstStyle/>
          <a:p>
            <a:pPr rtl="0"/>
            <a:fld id="{B5CEABB6-07DC-46E8-9B57-56EC44A396E5}" type="slidenum">
              <a:rPr lang="nl-NL" noProof="0" smtClean="0"/>
              <a:t>‹nr.›</a:t>
            </a:fld>
            <a:endParaRPr lang="nl-NL" noProof="0"/>
          </a:p>
        </p:txBody>
      </p:sp>
      <p:cxnSp>
        <p:nvCxnSpPr>
          <p:cNvPr id="2" name="Rechte verbindingslijn 1">
            <a:extLst>
              <a:ext uri="{FF2B5EF4-FFF2-40B4-BE49-F238E27FC236}">
                <a16:creationId xmlns:a16="http://schemas.microsoft.com/office/drawing/2014/main" id="{9298DCF7-7DC1-4618-8133-F63847B0AFE2}"/>
              </a:ext>
              <a:ext uri="{C183D7F6-B498-43B3-948B-1728B52AA6E4}">
                <adec:decorative xmlns:adec="http://schemas.microsoft.com/office/drawing/2017/decorative" val="1"/>
              </a:ext>
            </a:extLst>
          </p:cNvPr>
          <p:cNvCxnSpPr>
            <a:cxnSpLocks/>
          </p:cNvCxnSpPr>
          <p:nvPr userDrawn="1"/>
        </p:nvCxnSpPr>
        <p:spPr>
          <a:xfrm>
            <a:off x="8688388" y="0"/>
            <a:ext cx="3503612" cy="2352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653A6567-233D-4A3B-B52B-DE7E5E35A175}"/>
              </a:ext>
              <a:ext uri="{C183D7F6-B498-43B3-948B-1728B52AA6E4}">
                <adec:decorative xmlns:adec="http://schemas.microsoft.com/office/drawing/2017/decorative" val="1"/>
              </a:ext>
            </a:extLst>
          </p:cNvPr>
          <p:cNvCxnSpPr>
            <a:cxnSpLocks/>
          </p:cNvCxnSpPr>
          <p:nvPr userDrawn="1"/>
        </p:nvCxnSpPr>
        <p:spPr>
          <a:xfrm>
            <a:off x="9720943" y="0"/>
            <a:ext cx="2471057" cy="2699032"/>
          </a:xfrm>
          <a:prstGeom prst="line">
            <a:avLst/>
          </a:prstGeom>
        </p:spPr>
        <p:style>
          <a:lnRef idx="1">
            <a:schemeClr val="accent1"/>
          </a:lnRef>
          <a:fillRef idx="0">
            <a:schemeClr val="accent1"/>
          </a:fillRef>
          <a:effectRef idx="0">
            <a:schemeClr val="accent1"/>
          </a:effectRef>
          <a:fontRef idx="minor">
            <a:schemeClr val="tx1"/>
          </a:fontRef>
        </p:style>
      </p:cxnSp>
      <p:pic>
        <p:nvPicPr>
          <p:cNvPr id="7" name="Afbeelding 6">
            <a:extLst>
              <a:ext uri="{FF2B5EF4-FFF2-40B4-BE49-F238E27FC236}">
                <a16:creationId xmlns:a16="http://schemas.microsoft.com/office/drawing/2014/main" id="{64D564EB-CA78-42C6-AD76-3C4E7B3AEA8D}"/>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8" name="Afbeelding 7">
            <a:extLst>
              <a:ext uri="{FF2B5EF4-FFF2-40B4-BE49-F238E27FC236}">
                <a16:creationId xmlns:a16="http://schemas.microsoft.com/office/drawing/2014/main" id="{1CFFBB3A-BDCF-4878-8D04-E8BB9A050E71}"/>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250148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olom voor inhoud 2">
    <p:bg>
      <p:bgPr>
        <a:solidFill>
          <a:schemeClr val="bg1"/>
        </a:solidFill>
        <a:effectLst/>
      </p:bgPr>
    </p:bg>
    <p:spTree>
      <p:nvGrpSpPr>
        <p:cNvPr id="1" name=""/>
        <p:cNvGrpSpPr/>
        <p:nvPr/>
      </p:nvGrpSpPr>
      <p:grpSpPr>
        <a:xfrm>
          <a:off x="0" y="0"/>
          <a:ext cx="0" cy="0"/>
          <a:chOff x="0" y="0"/>
          <a:chExt cx="0" cy="0"/>
        </a:xfrm>
      </p:grpSpPr>
      <p:sp>
        <p:nvSpPr>
          <p:cNvPr id="14" name="Titel 1">
            <a:extLst>
              <a:ext uri="{FF2B5EF4-FFF2-40B4-BE49-F238E27FC236}">
                <a16:creationId xmlns:a16="http://schemas.microsoft.com/office/drawing/2014/main" id="{42ACEF30-0520-40B3-A1F1-F3D2530563D6}"/>
              </a:ext>
            </a:extLst>
          </p:cNvPr>
          <p:cNvSpPr>
            <a:spLocks noGrp="1"/>
          </p:cNvSpPr>
          <p:nvPr>
            <p:ph type="title" hasCustomPrompt="1"/>
          </p:nvPr>
        </p:nvSpPr>
        <p:spPr>
          <a:xfrm>
            <a:off x="1508760" y="4156405"/>
            <a:ext cx="3139440" cy="1325563"/>
          </a:xfrm>
        </p:spPr>
        <p:txBody>
          <a:bodyPr rtlCol="0" anchor="b">
            <a:normAutofit/>
          </a:bodyPr>
          <a:lstStyle>
            <a:lvl1pPr algn="l">
              <a:defRPr lang="en-US" sz="2800" kern="1200" spc="150" baseline="0" dirty="0">
                <a:solidFill>
                  <a:schemeClr val="tx1">
                    <a:lumMod val="75000"/>
                    <a:lumOff val="25000"/>
                  </a:schemeClr>
                </a:solidFill>
                <a:latin typeface="+mj-lt"/>
                <a:ea typeface="+mj-ea"/>
                <a:cs typeface="+mj-cs"/>
              </a:defRPr>
            </a:lvl1pPr>
          </a:lstStyle>
          <a:p>
            <a:pPr rtl="0"/>
            <a:r>
              <a:rPr lang="nl-NL" noProof="0"/>
              <a:t>KLIK OM DE TITELSTIJL VAN HET MODEL TE BEWERKEN</a:t>
            </a:r>
          </a:p>
        </p:txBody>
      </p:sp>
      <p:sp>
        <p:nvSpPr>
          <p:cNvPr id="15" name="Tijdelijke aanduiding voor tekst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5922254" y="1530635"/>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17" name="Tijdelijke aanduiding voor tekst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5921828" y="1860060"/>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16" name="Tijdelijke aanduiding voor tekst 15">
            <a:extLst>
              <a:ext uri="{FF2B5EF4-FFF2-40B4-BE49-F238E27FC236}">
                <a16:creationId xmlns:a16="http://schemas.microsoft.com/office/drawing/2014/main" id="{07D6A00C-D56B-4E8B-B992-7DA51D3C7261}"/>
              </a:ext>
            </a:extLst>
          </p:cNvPr>
          <p:cNvSpPr>
            <a:spLocks noGrp="1"/>
          </p:cNvSpPr>
          <p:nvPr>
            <p:ph type="body" sz="quarter" idx="23" hasCustomPrompt="1"/>
          </p:nvPr>
        </p:nvSpPr>
        <p:spPr>
          <a:xfrm>
            <a:off x="5922254" y="2630431"/>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18" name="Tijdelijke aanduiding voor tekst 18">
            <a:extLst>
              <a:ext uri="{FF2B5EF4-FFF2-40B4-BE49-F238E27FC236}">
                <a16:creationId xmlns:a16="http://schemas.microsoft.com/office/drawing/2014/main" id="{DA90DA32-7E6A-4713-BDC9-73910E2A0E68}"/>
              </a:ext>
            </a:extLst>
          </p:cNvPr>
          <p:cNvSpPr>
            <a:spLocks noGrp="1"/>
          </p:cNvSpPr>
          <p:nvPr>
            <p:ph type="body" sz="quarter" idx="24" hasCustomPrompt="1"/>
          </p:nvPr>
        </p:nvSpPr>
        <p:spPr>
          <a:xfrm>
            <a:off x="5921828" y="2959856"/>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19" name="Tijdelijke aanduiding voor tekst 15">
            <a:extLst>
              <a:ext uri="{FF2B5EF4-FFF2-40B4-BE49-F238E27FC236}">
                <a16:creationId xmlns:a16="http://schemas.microsoft.com/office/drawing/2014/main" id="{D7E57261-C874-4DFD-AF7D-F9EC50B3BFD0}"/>
              </a:ext>
            </a:extLst>
          </p:cNvPr>
          <p:cNvSpPr>
            <a:spLocks noGrp="1"/>
          </p:cNvSpPr>
          <p:nvPr>
            <p:ph type="body" sz="quarter" idx="25" hasCustomPrompt="1"/>
          </p:nvPr>
        </p:nvSpPr>
        <p:spPr>
          <a:xfrm>
            <a:off x="5922254" y="3730227"/>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20" name="Tijdelijke aanduiding voor tekst 18">
            <a:extLst>
              <a:ext uri="{FF2B5EF4-FFF2-40B4-BE49-F238E27FC236}">
                <a16:creationId xmlns:a16="http://schemas.microsoft.com/office/drawing/2014/main" id="{843F77CE-098F-4777-8C30-5CEE7954D140}"/>
              </a:ext>
            </a:extLst>
          </p:cNvPr>
          <p:cNvSpPr>
            <a:spLocks noGrp="1"/>
          </p:cNvSpPr>
          <p:nvPr>
            <p:ph type="body" sz="quarter" idx="26" hasCustomPrompt="1"/>
          </p:nvPr>
        </p:nvSpPr>
        <p:spPr>
          <a:xfrm>
            <a:off x="5921828" y="4059652"/>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23" name="Tijdelijke aanduiding voor tekst 15">
            <a:extLst>
              <a:ext uri="{FF2B5EF4-FFF2-40B4-BE49-F238E27FC236}">
                <a16:creationId xmlns:a16="http://schemas.microsoft.com/office/drawing/2014/main" id="{4CAE269A-B6AB-42A6-9575-6057FA25A29E}"/>
              </a:ext>
            </a:extLst>
          </p:cNvPr>
          <p:cNvSpPr>
            <a:spLocks noGrp="1"/>
          </p:cNvSpPr>
          <p:nvPr>
            <p:ph type="body" sz="quarter" idx="27" hasCustomPrompt="1"/>
          </p:nvPr>
        </p:nvSpPr>
        <p:spPr>
          <a:xfrm>
            <a:off x="5920106" y="4830024"/>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24" name="Tijdelijke aanduiding voor tekst 18">
            <a:extLst>
              <a:ext uri="{FF2B5EF4-FFF2-40B4-BE49-F238E27FC236}">
                <a16:creationId xmlns:a16="http://schemas.microsoft.com/office/drawing/2014/main" id="{46866A49-A3A8-4869-961C-EB41F6BC7843}"/>
              </a:ext>
            </a:extLst>
          </p:cNvPr>
          <p:cNvSpPr>
            <a:spLocks noGrp="1"/>
          </p:cNvSpPr>
          <p:nvPr>
            <p:ph type="body" sz="quarter" idx="28" hasCustomPrompt="1"/>
          </p:nvPr>
        </p:nvSpPr>
        <p:spPr>
          <a:xfrm>
            <a:off x="5919680" y="5159449"/>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3" name="Tijdelijke aanduiding voor datum 2">
            <a:extLst>
              <a:ext uri="{FF2B5EF4-FFF2-40B4-BE49-F238E27FC236}">
                <a16:creationId xmlns:a16="http://schemas.microsoft.com/office/drawing/2014/main" id="{98EC90C5-A811-4E5C-ADD1-A89DB4E94DAA}"/>
              </a:ext>
            </a:extLst>
          </p:cNvPr>
          <p:cNvSpPr>
            <a:spLocks noGrp="1"/>
          </p:cNvSpPr>
          <p:nvPr>
            <p:ph type="dt" sz="half" idx="20"/>
          </p:nvPr>
        </p:nvSpPr>
        <p:spPr>
          <a:xfrm>
            <a:off x="5919680" y="6356350"/>
            <a:ext cx="947516" cy="365125"/>
          </a:xfrm>
        </p:spPr>
        <p:txBody>
          <a:bodyPr rtlCol="0"/>
          <a:lstStyle>
            <a:lvl1pPr>
              <a:defRPr sz="900"/>
            </a:lvl1pPr>
          </a:lstStyle>
          <a:p>
            <a:pPr rtl="0"/>
            <a:r>
              <a:rPr lang="nl-NL" noProof="0"/>
              <a:t>20XX</a:t>
            </a:r>
          </a:p>
        </p:txBody>
      </p:sp>
      <p:sp>
        <p:nvSpPr>
          <p:cNvPr id="4" name="Tijdelijke aanduiding voor voettekst 3">
            <a:extLst>
              <a:ext uri="{FF2B5EF4-FFF2-40B4-BE49-F238E27FC236}">
                <a16:creationId xmlns:a16="http://schemas.microsoft.com/office/drawing/2014/main" id="{3356B621-AE19-45D3-B25F-23256C242DDD}"/>
              </a:ext>
            </a:extLst>
          </p:cNvPr>
          <p:cNvSpPr>
            <a:spLocks noGrp="1"/>
          </p:cNvSpPr>
          <p:nvPr>
            <p:ph type="ftr" sz="quarter" idx="21"/>
          </p:nvPr>
        </p:nvSpPr>
        <p:spPr>
          <a:xfrm>
            <a:off x="7161955" y="6356350"/>
            <a:ext cx="3243942" cy="365125"/>
          </a:xfrm>
        </p:spPr>
        <p:txBody>
          <a:bodyPr rtlCol="0"/>
          <a:lstStyle>
            <a:lvl1pPr>
              <a:defRPr sz="900"/>
            </a:lvl1pPr>
          </a:lstStyle>
          <a:p>
            <a:pPr rtl="0"/>
            <a:r>
              <a:rPr lang="nl-NL" noProof="0"/>
              <a:t>Verkooppresentatie</a:t>
            </a:r>
          </a:p>
        </p:txBody>
      </p:sp>
      <p:sp>
        <p:nvSpPr>
          <p:cNvPr id="5" name="Tijdelijke aanduiding voor dianummer 4">
            <a:extLst>
              <a:ext uri="{FF2B5EF4-FFF2-40B4-BE49-F238E27FC236}">
                <a16:creationId xmlns:a16="http://schemas.microsoft.com/office/drawing/2014/main" id="{158BDCB2-D8C3-4571-8154-76BEA9AE41A8}"/>
              </a:ext>
            </a:extLst>
          </p:cNvPr>
          <p:cNvSpPr>
            <a:spLocks noGrp="1"/>
          </p:cNvSpPr>
          <p:nvPr>
            <p:ph type="sldNum" sz="quarter" idx="22"/>
          </p:nvPr>
        </p:nvSpPr>
        <p:spPr>
          <a:xfrm>
            <a:off x="10700656" y="6356350"/>
            <a:ext cx="653143" cy="365125"/>
          </a:xfrm>
        </p:spPr>
        <p:txBody>
          <a:bodyPr rtlCol="0"/>
          <a:lstStyle>
            <a:lvl1pPr>
              <a:defRPr sz="900"/>
            </a:lvl1pPr>
          </a:lstStyle>
          <a:p>
            <a:pPr rtl="0"/>
            <a:fld id="{B5CEABB6-07DC-46E8-9B57-56EC44A396E5}" type="slidenum">
              <a:rPr lang="nl-NL" noProof="0" smtClean="0"/>
              <a:pPr rtl="0"/>
              <a:t>‹nr.›</a:t>
            </a:fld>
            <a:endParaRPr lang="nl-NL" noProof="0"/>
          </a:p>
        </p:txBody>
      </p:sp>
      <p:pic>
        <p:nvPicPr>
          <p:cNvPr id="2" name="Afbeelding 1">
            <a:extLst>
              <a:ext uri="{FF2B5EF4-FFF2-40B4-BE49-F238E27FC236}">
                <a16:creationId xmlns:a16="http://schemas.microsoft.com/office/drawing/2014/main" id="{6D8D9106-8780-461D-9091-E074B0A3C956}"/>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4696" y="-1"/>
            <a:ext cx="4896735" cy="4385949"/>
          </a:xfrm>
          <a:prstGeom prst="rect">
            <a:avLst/>
          </a:prstGeom>
        </p:spPr>
      </p:pic>
    </p:spTree>
    <p:extLst>
      <p:ext uri="{BB962C8B-B14F-4D97-AF65-F5344CB8AC3E}">
        <p14:creationId xmlns:p14="http://schemas.microsoft.com/office/powerpoint/2010/main" val="3061950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Inleiding">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rtlCol="0" anchor="b">
            <a:normAutofit/>
          </a:bodyPr>
          <a:lstStyle>
            <a:lvl1pPr>
              <a:defRPr lang="en-US" sz="2800" kern="1200" spc="150" baseline="0" dirty="0">
                <a:solidFill>
                  <a:schemeClr val="tx1">
                    <a:lumMod val="75000"/>
                    <a:lumOff val="25000"/>
                  </a:schemeClr>
                </a:solidFill>
                <a:latin typeface="+mj-lt"/>
                <a:ea typeface="+mj-ea"/>
                <a:cs typeface="+mj-cs"/>
              </a:defRPr>
            </a:lvl1pPr>
          </a:lstStyle>
          <a:p>
            <a:pPr rtl="0"/>
            <a:r>
              <a:rPr lang="nl-NL" noProof="0"/>
              <a:t>KLIK OM MASTER TITLE STIJL TE BEWERKEN</a:t>
            </a:r>
          </a:p>
        </p:txBody>
      </p:sp>
      <p:sp>
        <p:nvSpPr>
          <p:cNvPr id="3" name="Tijdelijke aanduiding voor tekst 2">
            <a:extLst>
              <a:ext uri="{FF2B5EF4-FFF2-40B4-BE49-F238E27FC236}">
                <a16:creationId xmlns:a16="http://schemas.microsoft.com/office/drawing/2014/main" id="{92FD4279-EA62-4397-878A-73F4948DB176}"/>
              </a:ext>
            </a:extLst>
          </p:cNvPr>
          <p:cNvSpPr>
            <a:spLocks noGrp="1"/>
          </p:cNvSpPr>
          <p:nvPr>
            <p:ph type="body" idx="1" hasCustomPrompt="1"/>
          </p:nvPr>
        </p:nvSpPr>
        <p:spPr>
          <a:xfrm>
            <a:off x="1362075" y="3660774"/>
            <a:ext cx="5111750" cy="1525588"/>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 om de tekststijlen van het model te bewerken</a:t>
            </a:r>
          </a:p>
        </p:txBody>
      </p:sp>
      <p:cxnSp>
        <p:nvCxnSpPr>
          <p:cNvPr id="14" name="Rechte verbindingslijn 13">
            <a:extLst>
              <a:ext uri="{FF2B5EF4-FFF2-40B4-BE49-F238E27FC236}">
                <a16:creationId xmlns:a16="http://schemas.microsoft.com/office/drawing/2014/main" id="{49FBD260-5143-4B12-B9F8-33E48D548909}"/>
              </a:ext>
            </a:extLst>
          </p:cNvPr>
          <p:cNvCxnSpPr/>
          <p:nvPr/>
        </p:nvCxnSpPr>
        <p:spPr>
          <a:xfrm>
            <a:off x="9096375" y="1497012"/>
            <a:ext cx="3095625"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D87F08D6-2CA7-4A5A-BE34-07113DCA535D}"/>
              </a:ext>
            </a:extLst>
          </p:cNvPr>
          <p:cNvCxnSpPr/>
          <p:nvPr/>
        </p:nvCxnSpPr>
        <p:spPr>
          <a:xfrm flipH="1">
            <a:off x="6953250" y="-25401"/>
            <a:ext cx="3790950" cy="6902451"/>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Tijdelijke aanduiding voor datum 6">
            <a:extLst>
              <a:ext uri="{FF2B5EF4-FFF2-40B4-BE49-F238E27FC236}">
                <a16:creationId xmlns:a16="http://schemas.microsoft.com/office/drawing/2014/main" id="{70146B66-4F07-44BE-8AAB-48EA5170DA81}"/>
              </a:ext>
            </a:extLst>
          </p:cNvPr>
          <p:cNvSpPr>
            <a:spLocks noGrp="1"/>
          </p:cNvSpPr>
          <p:nvPr>
            <p:ph type="dt" sz="half" idx="10"/>
          </p:nvPr>
        </p:nvSpPr>
        <p:spPr>
          <a:xfrm>
            <a:off x="838200" y="6356350"/>
            <a:ext cx="2743200" cy="365125"/>
          </a:xfrm>
        </p:spPr>
        <p:txBody>
          <a:bodyPr rtlCol="0"/>
          <a:lstStyle>
            <a:lvl1pPr>
              <a:defRPr sz="900"/>
            </a:lvl1pPr>
          </a:lstStyle>
          <a:p>
            <a:pPr rtl="0"/>
            <a:r>
              <a:rPr lang="nl-NL" noProof="0"/>
              <a:t>20XX</a:t>
            </a:r>
          </a:p>
        </p:txBody>
      </p:sp>
      <p:sp>
        <p:nvSpPr>
          <p:cNvPr id="10" name="Tijdelijke aanduiding voor voettekst 7">
            <a:extLst>
              <a:ext uri="{FF2B5EF4-FFF2-40B4-BE49-F238E27FC236}">
                <a16:creationId xmlns:a16="http://schemas.microsoft.com/office/drawing/2014/main" id="{3A927BE5-2F4C-4EBD-9093-C4ED6E3025B1}"/>
              </a:ext>
            </a:extLst>
          </p:cNvPr>
          <p:cNvSpPr>
            <a:spLocks noGrp="1"/>
          </p:cNvSpPr>
          <p:nvPr>
            <p:ph type="ftr" sz="quarter" idx="11"/>
          </p:nvPr>
        </p:nvSpPr>
        <p:spPr>
          <a:xfrm>
            <a:off x="5224463" y="6356350"/>
            <a:ext cx="1743075" cy="365125"/>
          </a:xfrm>
        </p:spPr>
        <p:txBody>
          <a:bodyPr rtlCol="0"/>
          <a:lstStyle>
            <a:lvl1pPr>
              <a:defRPr sz="900"/>
            </a:lvl1pPr>
          </a:lstStyle>
          <a:p>
            <a:pPr rtl="0"/>
            <a:r>
              <a:rPr lang="nl-NL" noProof="0"/>
              <a:t>Verkooppresentatie</a:t>
            </a:r>
          </a:p>
        </p:txBody>
      </p:sp>
      <p:sp>
        <p:nvSpPr>
          <p:cNvPr id="11" name="Tijdelijke aanduiding voor dianummer 8">
            <a:extLst>
              <a:ext uri="{FF2B5EF4-FFF2-40B4-BE49-F238E27FC236}">
                <a16:creationId xmlns:a16="http://schemas.microsoft.com/office/drawing/2014/main" id="{C4C1336B-CF5E-42FF-80E8-7D33A2D64E17}"/>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nl-NL" noProof="0" smtClean="0"/>
              <a:t>‹nr.›</a:t>
            </a:fld>
            <a:endParaRPr lang="nl-NL" noProof="0"/>
          </a:p>
        </p:txBody>
      </p:sp>
    </p:spTree>
    <p:extLst>
      <p:ext uri="{BB962C8B-B14F-4D97-AF65-F5344CB8AC3E}">
        <p14:creationId xmlns:p14="http://schemas.microsoft.com/office/powerpoint/2010/main" val="129327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e-ein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571235"/>
            <a:ext cx="4179570" cy="1715531"/>
          </a:xfrm>
        </p:spPr>
        <p:txBody>
          <a:bodyPr rtlCol="0" anchor="ctr">
            <a:noAutofit/>
          </a:bodyPr>
          <a:lstStyle>
            <a:lvl1pPr algn="l">
              <a:defRPr sz="3600" spc="150" baseline="0">
                <a:solidFill>
                  <a:schemeClr val="tx1">
                    <a:lumMod val="75000"/>
                    <a:lumOff val="25000"/>
                  </a:schemeClr>
                </a:solidFill>
              </a:defRPr>
            </a:lvl1pPr>
          </a:lstStyle>
          <a:p>
            <a:pPr rtl="0"/>
            <a:r>
              <a:rPr lang="nl-NL" noProof="0"/>
              <a:t>KLIK OM DE TITELSTIJL VAN HET MODEL TE BEWERKEN</a:t>
            </a:r>
          </a:p>
        </p:txBody>
      </p:sp>
      <p:pic>
        <p:nvPicPr>
          <p:cNvPr id="5" name="Afbeelding 4">
            <a:extLst>
              <a:ext uri="{FF2B5EF4-FFF2-40B4-BE49-F238E27FC236}">
                <a16:creationId xmlns:a16="http://schemas.microsoft.com/office/drawing/2014/main" id="{F05D2CCB-CCFC-4A8A-ADA9-C1E4D13B96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3228668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ijsopgave">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AEE644D4-F9A4-4237-BD5C-4B97ABA933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el 1">
            <a:extLst>
              <a:ext uri="{FF2B5EF4-FFF2-40B4-BE49-F238E27FC236}">
                <a16:creationId xmlns:a16="http://schemas.microsoft.com/office/drawing/2014/main" id="{C2FF67A8-55FA-435D-A18C-96D63D22B53E}"/>
              </a:ext>
            </a:extLst>
          </p:cNvPr>
          <p:cNvSpPr>
            <a:spLocks noGrp="1"/>
          </p:cNvSpPr>
          <p:nvPr>
            <p:ph type="title" hasCustomPrompt="1"/>
          </p:nvPr>
        </p:nvSpPr>
        <p:spPr>
          <a:xfrm>
            <a:off x="5920169" y="1152771"/>
            <a:ext cx="5431971" cy="846301"/>
          </a:xfrm>
        </p:spPr>
        <p:txBody>
          <a:bodyPr rtlCol="0" anchor="t">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nl-NL" noProof="0"/>
              <a:t>KLIKKEN OM TITELSTIJL VAN MODEL TE BEWERKEN</a:t>
            </a:r>
          </a:p>
        </p:txBody>
      </p:sp>
      <p:cxnSp>
        <p:nvCxnSpPr>
          <p:cNvPr id="9" name="Rechte verbindingslijn 8">
            <a:extLst>
              <a:ext uri="{FF2B5EF4-FFF2-40B4-BE49-F238E27FC236}">
                <a16:creationId xmlns:a16="http://schemas.microsoft.com/office/drawing/2014/main" id="{BDAC7E4E-FE06-4E90-8107-6B543E5515ED}"/>
              </a:ext>
            </a:extLst>
          </p:cNvPr>
          <p:cNvCxnSpPr/>
          <p:nvPr/>
        </p:nvCxnSpPr>
        <p:spPr>
          <a:xfrm flipV="1">
            <a:off x="2209800" y="0"/>
            <a:ext cx="2438400" cy="68580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15">
            <a:extLst>
              <a:ext uri="{FF2B5EF4-FFF2-40B4-BE49-F238E27FC236}">
                <a16:creationId xmlns:a16="http://schemas.microsoft.com/office/drawing/2014/main" id="{3864668D-D640-4ABF-BB9A-D60176660F07}"/>
              </a:ext>
            </a:extLst>
          </p:cNvPr>
          <p:cNvSpPr>
            <a:spLocks noGrp="1"/>
          </p:cNvSpPr>
          <p:nvPr>
            <p:ph type="body" sz="quarter" idx="13" hasCustomPrompt="1"/>
          </p:nvPr>
        </p:nvSpPr>
        <p:spPr>
          <a:xfrm>
            <a:off x="5922254" y="2469515"/>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12" name="Tijdelijke aanduiding voor tekst 18">
            <a:extLst>
              <a:ext uri="{FF2B5EF4-FFF2-40B4-BE49-F238E27FC236}">
                <a16:creationId xmlns:a16="http://schemas.microsoft.com/office/drawing/2014/main" id="{2E289D5A-B06B-43D4-A3CA-3B06C4D49FDD}"/>
              </a:ext>
            </a:extLst>
          </p:cNvPr>
          <p:cNvSpPr>
            <a:spLocks noGrp="1"/>
          </p:cNvSpPr>
          <p:nvPr>
            <p:ph type="body" sz="quarter" idx="15" hasCustomPrompt="1"/>
          </p:nvPr>
        </p:nvSpPr>
        <p:spPr>
          <a:xfrm>
            <a:off x="5921828" y="2798940"/>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13" name="Tijdelijke aanduiding voor tekst 15">
            <a:extLst>
              <a:ext uri="{FF2B5EF4-FFF2-40B4-BE49-F238E27FC236}">
                <a16:creationId xmlns:a16="http://schemas.microsoft.com/office/drawing/2014/main" id="{1DCC2995-DE17-436D-82AE-6E107865CB79}"/>
              </a:ext>
            </a:extLst>
          </p:cNvPr>
          <p:cNvSpPr>
            <a:spLocks noGrp="1"/>
          </p:cNvSpPr>
          <p:nvPr>
            <p:ph type="body" sz="quarter" idx="23" hasCustomPrompt="1"/>
          </p:nvPr>
        </p:nvSpPr>
        <p:spPr>
          <a:xfrm>
            <a:off x="5922254" y="3569311"/>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14" name="Tijdelijke aanduiding voor tekst 18">
            <a:extLst>
              <a:ext uri="{FF2B5EF4-FFF2-40B4-BE49-F238E27FC236}">
                <a16:creationId xmlns:a16="http://schemas.microsoft.com/office/drawing/2014/main" id="{C7E70A65-1FB1-4F42-854B-8213ED73F792}"/>
              </a:ext>
            </a:extLst>
          </p:cNvPr>
          <p:cNvSpPr>
            <a:spLocks noGrp="1"/>
          </p:cNvSpPr>
          <p:nvPr>
            <p:ph type="body" sz="quarter" idx="24" hasCustomPrompt="1"/>
          </p:nvPr>
        </p:nvSpPr>
        <p:spPr>
          <a:xfrm>
            <a:off x="5921828" y="3898736"/>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15" name="Tijdelijke aanduiding voor tekst 15">
            <a:extLst>
              <a:ext uri="{FF2B5EF4-FFF2-40B4-BE49-F238E27FC236}">
                <a16:creationId xmlns:a16="http://schemas.microsoft.com/office/drawing/2014/main" id="{45657994-DC61-4DEB-BB2B-65DFCA997AF1}"/>
              </a:ext>
            </a:extLst>
          </p:cNvPr>
          <p:cNvSpPr>
            <a:spLocks noGrp="1"/>
          </p:cNvSpPr>
          <p:nvPr>
            <p:ph type="body" sz="quarter" idx="25" hasCustomPrompt="1"/>
          </p:nvPr>
        </p:nvSpPr>
        <p:spPr>
          <a:xfrm>
            <a:off x="5922254" y="4669107"/>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nl-NL" noProof="0"/>
              <a:t>KLIK OM SUBTITEL TOE TE VOEGEN</a:t>
            </a:r>
          </a:p>
        </p:txBody>
      </p:sp>
      <p:sp>
        <p:nvSpPr>
          <p:cNvPr id="16" name="Tijdelijke aanduiding voor tekst 18">
            <a:extLst>
              <a:ext uri="{FF2B5EF4-FFF2-40B4-BE49-F238E27FC236}">
                <a16:creationId xmlns:a16="http://schemas.microsoft.com/office/drawing/2014/main" id="{18397EE2-60CD-47FD-AF8F-83A5324D9D18}"/>
              </a:ext>
            </a:extLst>
          </p:cNvPr>
          <p:cNvSpPr>
            <a:spLocks noGrp="1"/>
          </p:cNvSpPr>
          <p:nvPr>
            <p:ph type="body" sz="quarter" idx="26" hasCustomPrompt="1"/>
          </p:nvPr>
        </p:nvSpPr>
        <p:spPr>
          <a:xfrm>
            <a:off x="5921828" y="4998532"/>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nl-NL" noProof="0"/>
              <a:t>Klik om tekst toe te voegen</a:t>
            </a:r>
          </a:p>
        </p:txBody>
      </p:sp>
      <p:sp>
        <p:nvSpPr>
          <p:cNvPr id="17" name="Tijdelijke aanduiding voor datum 2">
            <a:extLst>
              <a:ext uri="{FF2B5EF4-FFF2-40B4-BE49-F238E27FC236}">
                <a16:creationId xmlns:a16="http://schemas.microsoft.com/office/drawing/2014/main" id="{1E25EFF1-65C7-4F93-8740-46885C6BEA57}"/>
              </a:ext>
            </a:extLst>
          </p:cNvPr>
          <p:cNvSpPr>
            <a:spLocks noGrp="1"/>
          </p:cNvSpPr>
          <p:nvPr>
            <p:ph type="dt" sz="half" idx="20"/>
          </p:nvPr>
        </p:nvSpPr>
        <p:spPr>
          <a:xfrm>
            <a:off x="5919680" y="6356350"/>
            <a:ext cx="947516" cy="365125"/>
          </a:xfrm>
        </p:spPr>
        <p:txBody>
          <a:bodyPr rtlCol="0"/>
          <a:lstStyle>
            <a:lvl1pPr>
              <a:defRPr sz="900"/>
            </a:lvl1pPr>
          </a:lstStyle>
          <a:p>
            <a:pPr rtl="0"/>
            <a:r>
              <a:rPr lang="nl-NL" noProof="0"/>
              <a:t>20XX</a:t>
            </a:r>
          </a:p>
        </p:txBody>
      </p:sp>
      <p:sp>
        <p:nvSpPr>
          <p:cNvPr id="18" name="Tijdelijke aanduiding voor voettekst 3">
            <a:extLst>
              <a:ext uri="{FF2B5EF4-FFF2-40B4-BE49-F238E27FC236}">
                <a16:creationId xmlns:a16="http://schemas.microsoft.com/office/drawing/2014/main" id="{C16D80BF-B599-4FC0-ABD5-98777872FE5F}"/>
              </a:ext>
            </a:extLst>
          </p:cNvPr>
          <p:cNvSpPr>
            <a:spLocks noGrp="1"/>
          </p:cNvSpPr>
          <p:nvPr>
            <p:ph type="ftr" sz="quarter" idx="21"/>
          </p:nvPr>
        </p:nvSpPr>
        <p:spPr>
          <a:xfrm>
            <a:off x="7161955" y="6356350"/>
            <a:ext cx="3243942" cy="365125"/>
          </a:xfrm>
        </p:spPr>
        <p:txBody>
          <a:bodyPr rtlCol="0"/>
          <a:lstStyle>
            <a:lvl1pPr>
              <a:defRPr sz="900"/>
            </a:lvl1pPr>
          </a:lstStyle>
          <a:p>
            <a:pPr rtl="0"/>
            <a:r>
              <a:rPr lang="nl-NL" noProof="0"/>
              <a:t>Verkooppresentatie</a:t>
            </a:r>
          </a:p>
        </p:txBody>
      </p:sp>
      <p:sp>
        <p:nvSpPr>
          <p:cNvPr id="19" name="Tijdelijke aanduiding voor dianummer 4">
            <a:extLst>
              <a:ext uri="{FF2B5EF4-FFF2-40B4-BE49-F238E27FC236}">
                <a16:creationId xmlns:a16="http://schemas.microsoft.com/office/drawing/2014/main" id="{F64421B1-FF90-4939-90BD-8206DE5036D0}"/>
              </a:ext>
            </a:extLst>
          </p:cNvPr>
          <p:cNvSpPr>
            <a:spLocks noGrp="1"/>
          </p:cNvSpPr>
          <p:nvPr>
            <p:ph type="sldNum" sz="quarter" idx="22"/>
          </p:nvPr>
        </p:nvSpPr>
        <p:spPr>
          <a:xfrm>
            <a:off x="10700656" y="6356350"/>
            <a:ext cx="653143" cy="365125"/>
          </a:xfrm>
        </p:spPr>
        <p:txBody>
          <a:bodyPr rtlCol="0"/>
          <a:lstStyle>
            <a:lvl1pPr>
              <a:defRPr sz="900"/>
            </a:lvl1pPr>
          </a:lstStyle>
          <a:p>
            <a:pPr rtl="0"/>
            <a:fld id="{B5CEABB6-07DC-46E8-9B57-56EC44A396E5}" type="slidenum">
              <a:rPr lang="nl-NL" noProof="0" smtClean="0"/>
              <a:pPr rtl="0"/>
              <a:t>‹nr.›</a:t>
            </a:fld>
            <a:endParaRPr lang="nl-NL" noProof="0"/>
          </a:p>
        </p:txBody>
      </p:sp>
    </p:spTree>
    <p:extLst>
      <p:ext uri="{BB962C8B-B14F-4D97-AF65-F5344CB8AC3E}">
        <p14:creationId xmlns:p14="http://schemas.microsoft.com/office/powerpoint/2010/main" val="264798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rie inhou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cap="all" spc="150" baseline="0" dirty="0">
                <a:solidFill>
                  <a:schemeClr val="tx1">
                    <a:lumMod val="75000"/>
                    <a:lumOff val="25000"/>
                  </a:schemeClr>
                </a:solidFill>
                <a:latin typeface="+mj-lt"/>
                <a:ea typeface="+mj-ea"/>
                <a:cs typeface="+mj-cs"/>
              </a:defRPr>
            </a:lvl1pPr>
          </a:lstStyle>
          <a:p>
            <a:pPr rtl="0"/>
            <a:r>
              <a:rPr lang="nl-NL" noProof="0"/>
              <a:t>KLIK OM MASTER TITLE STIJL TE BEWERKEN</a:t>
            </a:r>
          </a:p>
        </p:txBody>
      </p:sp>
      <p:sp>
        <p:nvSpPr>
          <p:cNvPr id="3" name="Tijdelijke aanduiding voor tekst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rtlCol="0"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HOOFDTEKST TE BEWERKEN</a:t>
            </a:r>
          </a:p>
        </p:txBody>
      </p:sp>
      <p:sp>
        <p:nvSpPr>
          <p:cNvPr id="4" name="Tijdelijke aanduiding voor inhoud 3">
            <a:extLst>
              <a:ext uri="{FF2B5EF4-FFF2-40B4-BE49-F238E27FC236}">
                <a16:creationId xmlns:a16="http://schemas.microsoft.com/office/drawing/2014/main" id="{AC9B20CF-6B91-4562-B799-0ABDAEBC0D2A}"/>
              </a:ext>
            </a:extLst>
          </p:cNvPr>
          <p:cNvSpPr>
            <a:spLocks noGrp="1"/>
          </p:cNvSpPr>
          <p:nvPr>
            <p:ph sz="half" idx="2" hasCustomPrompt="1"/>
          </p:nvPr>
        </p:nvSpPr>
        <p:spPr>
          <a:xfrm>
            <a:off x="1243104" y="3834606"/>
            <a:ext cx="2882475"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rtlCol="0"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nl-NL" noProof="0"/>
              <a:t>KLIK OM HOOFDTEKST TE BEWERKEN</a:t>
            </a:r>
          </a:p>
        </p:txBody>
      </p:sp>
      <p:sp>
        <p:nvSpPr>
          <p:cNvPr id="6" name="Tijdelijke aanduiding voor inhoud 5">
            <a:extLst>
              <a:ext uri="{FF2B5EF4-FFF2-40B4-BE49-F238E27FC236}">
                <a16:creationId xmlns:a16="http://schemas.microsoft.com/office/drawing/2014/main" id="{B36EE64B-44BF-4634-97BC-5ED74C6DF280}"/>
              </a:ext>
            </a:extLst>
          </p:cNvPr>
          <p:cNvSpPr>
            <a:spLocks noGrp="1"/>
          </p:cNvSpPr>
          <p:nvPr>
            <p:ph sz="quarter" idx="4" hasCustomPrompt="1"/>
          </p:nvPr>
        </p:nvSpPr>
        <p:spPr>
          <a:xfrm>
            <a:off x="4647665" y="3834606"/>
            <a:ext cx="2896671"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21" name="Tijdelijke aanduiding voor tekst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rtlCol="0"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HOOFDTEKST TE BEWERKEN</a:t>
            </a:r>
          </a:p>
        </p:txBody>
      </p:sp>
      <p:sp>
        <p:nvSpPr>
          <p:cNvPr id="22" name="Tijdelijke aanduiding voor inhoud 3">
            <a:extLst>
              <a:ext uri="{FF2B5EF4-FFF2-40B4-BE49-F238E27FC236}">
                <a16:creationId xmlns:a16="http://schemas.microsoft.com/office/drawing/2014/main" id="{C464A9BD-B815-4632-8F54-6EB70E48BAFF}"/>
              </a:ext>
            </a:extLst>
          </p:cNvPr>
          <p:cNvSpPr>
            <a:spLocks noGrp="1"/>
          </p:cNvSpPr>
          <p:nvPr>
            <p:ph sz="half" idx="14" hasCustomPrompt="1"/>
          </p:nvPr>
        </p:nvSpPr>
        <p:spPr>
          <a:xfrm>
            <a:off x="8066421" y="3834606"/>
            <a:ext cx="2882475"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nl-NL" noProof="0"/>
              <a:t>20XX</a:t>
            </a:r>
          </a:p>
        </p:txBody>
      </p:sp>
      <p:sp>
        <p:nvSpPr>
          <p:cNvPr id="8" name="Tijdelijke aanduiding voor voettekst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nl-NL" noProof="0"/>
              <a:t>Verkooppresentatie</a:t>
            </a:r>
          </a:p>
        </p:txBody>
      </p:sp>
      <p:sp>
        <p:nvSpPr>
          <p:cNvPr id="9" name="Tijdelijke aanduiding voor dianumm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nl-NL" noProof="0" smtClean="0"/>
              <a:t>‹nr.›</a:t>
            </a:fld>
            <a:endParaRPr lang="nl-NL" noProof="0"/>
          </a:p>
        </p:txBody>
      </p:sp>
      <p:cxnSp>
        <p:nvCxnSpPr>
          <p:cNvPr id="16" name="Rechte verbindingslijn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3105150"/>
          </a:xfrm>
          <a:prstGeom prst="line">
            <a:avLst/>
          </a:prstGeom>
          <a:ln w="31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2238376" cy="24765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18953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 name="Tijdelijke aanduiding voor tekst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r>
              <a:rPr lang="nl-NL" noProof="0"/>
              <a:t>20XX</a:t>
            </a:r>
          </a:p>
        </p:txBody>
      </p:sp>
      <p:sp>
        <p:nvSpPr>
          <p:cNvPr id="5" name="Tijdelijke aanduiding voor voettekst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r>
              <a:rPr lang="nl-NL" noProof="0"/>
              <a:t>Verkooppresentatie</a:t>
            </a:r>
          </a:p>
        </p:txBody>
      </p:sp>
      <p:sp>
        <p:nvSpPr>
          <p:cNvPr id="6" name="Tijdelijke aanduiding voor dianumm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B5CEABB6-07DC-46E8-9B57-56EC44A396E5}" type="slidenum">
              <a:rPr lang="nl-NL" noProof="0" smtClean="0"/>
              <a:pPr rtl="0"/>
              <a:t>‹nr.›</a:t>
            </a:fld>
            <a:endParaRPr lang="nl-NL" noProof="0"/>
          </a:p>
        </p:txBody>
      </p:sp>
    </p:spTree>
    <p:extLst>
      <p:ext uri="{BB962C8B-B14F-4D97-AF65-F5344CB8AC3E}">
        <p14:creationId xmlns:p14="http://schemas.microsoft.com/office/powerpoint/2010/main" val="192845213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70" r:id="rId3"/>
    <p:sldLayoutId id="2147483688" r:id="rId4"/>
    <p:sldLayoutId id="2147483694" r:id="rId5"/>
    <p:sldLayoutId id="2147483697" r:id="rId6"/>
    <p:sldLayoutId id="2147483673" r:id="rId7"/>
    <p:sldLayoutId id="2147483676" r:id="rId8"/>
    <p:sldLayoutId id="2147483672" r:id="rId9"/>
    <p:sldLayoutId id="2147483699" r:id="rId10"/>
    <p:sldLayoutId id="2147483671" r:id="rId11"/>
    <p:sldLayoutId id="2147483685" r:id="rId12"/>
    <p:sldLayoutId id="2147483700" r:id="rId13"/>
    <p:sldLayoutId id="2147483692" r:id="rId14"/>
    <p:sldLayoutId id="2147483681" r:id="rId15"/>
    <p:sldLayoutId id="2147483674" r:id="rId16"/>
    <p:sldLayoutId id="2147483675" r:id="rId17"/>
    <p:sldLayoutId id="2147483696" r:id="rId18"/>
    <p:sldLayoutId id="2147483677" r:id="rId19"/>
    <p:sldLayoutId id="2147483678" r:id="rId20"/>
  </p:sldLayoutIdLst>
  <p:hf hdr="0"/>
  <p:txStyles>
    <p:titleStyle>
      <a:lvl1pPr algn="l" defTabSz="914400" rtl="0" eaLnBrk="1" latinLnBrk="0" hangingPunct="1">
        <a:lnSpc>
          <a:spcPct val="90000"/>
        </a:lnSpc>
        <a:spcBef>
          <a:spcPct val="0"/>
        </a:spcBef>
        <a:buNone/>
        <a:defRPr sz="4400" kern="1200" cap="all" baseline="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microsoft.com/office/2011/relationships/webextension" Target="../webextensions/webextension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48.sv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50.sv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0.xml"/><Relationship Id="rId5" Type="http://schemas.openxmlformats.org/officeDocument/2006/relationships/image" Target="../media/image52.svg"/><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29.jpg"/></Relationships>
</file>

<file path=ppt/slides/_rels/slide4.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_rels/slide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38.sv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40.svg"/><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42.svg"/><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4.svg"/><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6815C6-3AD0-46E6-A74A-1967BD91AF50}"/>
              </a:ext>
            </a:extLst>
          </p:cNvPr>
          <p:cNvSpPr>
            <a:spLocks noGrp="1"/>
          </p:cNvSpPr>
          <p:nvPr>
            <p:ph type="ctrTitle"/>
          </p:nvPr>
        </p:nvSpPr>
        <p:spPr>
          <a:xfrm>
            <a:off x="5977719" y="4041311"/>
            <a:ext cx="6541452" cy="1122202"/>
          </a:xfrm>
        </p:spPr>
        <p:txBody>
          <a:bodyPr rtlCol="0"/>
          <a:lstStyle/>
          <a:p>
            <a:pPr rtl="0"/>
            <a:r>
              <a:rPr lang="nl-NL" sz="2800" dirty="0"/>
              <a:t>Frauderende letselschadeslachtoffers in verkeerszaken</a:t>
            </a:r>
          </a:p>
        </p:txBody>
      </p:sp>
      <p:sp>
        <p:nvSpPr>
          <p:cNvPr id="3" name="Subtitel 2">
            <a:extLst>
              <a:ext uri="{FF2B5EF4-FFF2-40B4-BE49-F238E27FC236}">
                <a16:creationId xmlns:a16="http://schemas.microsoft.com/office/drawing/2014/main" id="{1901B20D-4C28-4DA3-ABBD-718C22A5E58B}"/>
              </a:ext>
            </a:extLst>
          </p:cNvPr>
          <p:cNvSpPr>
            <a:spLocks noGrp="1"/>
          </p:cNvSpPr>
          <p:nvPr>
            <p:ph type="subTitle" idx="1"/>
          </p:nvPr>
        </p:nvSpPr>
        <p:spPr>
          <a:xfrm>
            <a:off x="5977719" y="5232849"/>
            <a:ext cx="5369559" cy="560155"/>
          </a:xfrm>
        </p:spPr>
        <p:txBody>
          <a:bodyPr rtlCol="0">
            <a:normAutofit/>
          </a:bodyPr>
          <a:lstStyle/>
          <a:p>
            <a:pPr rtl="0"/>
            <a:r>
              <a:rPr lang="nl-NL" sz="2400" dirty="0"/>
              <a:t>Babette van Beest</a:t>
            </a:r>
          </a:p>
        </p:txBody>
      </p:sp>
      <p:pic>
        <p:nvPicPr>
          <p:cNvPr id="5" name="Afbeelding 4" descr="Afbeelding met Lettertype, Graphics, tekst, logo&#10;&#10;Automatisch gegenereerde beschrijving">
            <a:extLst>
              <a:ext uri="{FF2B5EF4-FFF2-40B4-BE49-F238E27FC236}">
                <a16:creationId xmlns:a16="http://schemas.microsoft.com/office/drawing/2014/main" id="{F4DACA1A-E459-045D-99D0-AC47B15F6629}"/>
              </a:ext>
            </a:extLst>
          </p:cNvPr>
          <p:cNvPicPr>
            <a:picLocks noChangeAspect="1"/>
          </p:cNvPicPr>
          <p:nvPr/>
        </p:nvPicPr>
        <p:blipFill>
          <a:blip r:embed="rId3"/>
          <a:stretch>
            <a:fillRect/>
          </a:stretch>
        </p:blipFill>
        <p:spPr>
          <a:xfrm>
            <a:off x="10871543" y="5862340"/>
            <a:ext cx="1195184" cy="560156"/>
          </a:xfrm>
          <a:prstGeom prst="rect">
            <a:avLst/>
          </a:prstGeom>
        </p:spPr>
      </p:pic>
    </p:spTree>
    <p:extLst>
      <p:ext uri="{BB962C8B-B14F-4D97-AF65-F5344CB8AC3E}">
        <p14:creationId xmlns:p14="http://schemas.microsoft.com/office/powerpoint/2010/main" val="1642425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C9646-D50B-CAA9-D12A-5E008301B28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7B68C2B-40FA-AC74-585F-084DE54ED6CF}"/>
              </a:ext>
            </a:extLst>
          </p:cNvPr>
          <p:cNvSpPr>
            <a:spLocks noGrp="1"/>
          </p:cNvSpPr>
          <p:nvPr>
            <p:ph type="title"/>
          </p:nvPr>
        </p:nvSpPr>
        <p:spPr>
          <a:xfrm>
            <a:off x="1111559" y="4894362"/>
            <a:ext cx="9146268" cy="1204912"/>
          </a:xfrm>
        </p:spPr>
        <p:txBody>
          <a:bodyPr>
            <a:noAutofit/>
          </a:bodyPr>
          <a:lstStyle/>
          <a:p>
            <a:br>
              <a:rPr lang="nl-NL" sz="3200" dirty="0"/>
            </a:br>
            <a:br>
              <a:rPr lang="nl-NL" sz="3200" dirty="0"/>
            </a:br>
            <a:r>
              <a:rPr lang="nl-NL" sz="3200" dirty="0"/>
              <a:t>Wat zou volgens jou moeten leiden tot verval van recht op uitkering?</a:t>
            </a:r>
            <a:br>
              <a:rPr lang="nl-NL" sz="3200" dirty="0"/>
            </a:br>
            <a:br>
              <a:rPr lang="nl-NL" sz="3200" dirty="0"/>
            </a:br>
            <a:r>
              <a:rPr lang="nl-NL" sz="3200" dirty="0"/>
              <a:t>1. Liegen bij aanvang: Precontractueel</a:t>
            </a:r>
            <a:br>
              <a:rPr lang="nl-NL" sz="3200" dirty="0"/>
            </a:br>
            <a:br>
              <a:rPr lang="nl-NL" sz="3200" dirty="0"/>
            </a:br>
            <a:r>
              <a:rPr lang="nl-NL" sz="3200" dirty="0"/>
              <a:t>2. valse facturen: opblazen van schade</a:t>
            </a:r>
            <a:br>
              <a:rPr lang="nl-NL" sz="3200" dirty="0"/>
            </a:br>
            <a:br>
              <a:rPr lang="nl-NL" sz="3200" dirty="0"/>
            </a:br>
            <a:r>
              <a:rPr lang="nl-NL" sz="3200" dirty="0"/>
              <a:t>3. verzwijging medische voorgeschiedenis</a:t>
            </a:r>
            <a:br>
              <a:rPr lang="nl-NL" sz="3200" dirty="0"/>
            </a:br>
            <a:br>
              <a:rPr lang="nl-NL" sz="3200" dirty="0"/>
            </a:br>
            <a:r>
              <a:rPr lang="nl-NL" sz="3200" dirty="0"/>
              <a:t>4. Geen</a:t>
            </a:r>
          </a:p>
        </p:txBody>
      </p:sp>
      <p:sp>
        <p:nvSpPr>
          <p:cNvPr id="6" name="Tijdelijke aanduiding voor dianummer 5">
            <a:extLst>
              <a:ext uri="{FF2B5EF4-FFF2-40B4-BE49-F238E27FC236}">
                <a16:creationId xmlns:a16="http://schemas.microsoft.com/office/drawing/2014/main" id="{9423605F-71E1-4FD5-162B-DC366F6F2D15}"/>
              </a:ext>
            </a:extLst>
          </p:cNvPr>
          <p:cNvSpPr>
            <a:spLocks noGrp="1"/>
          </p:cNvSpPr>
          <p:nvPr>
            <p:ph type="sldNum" sz="quarter" idx="12"/>
          </p:nvPr>
        </p:nvSpPr>
        <p:spPr/>
        <p:txBody>
          <a:bodyPr/>
          <a:lstStyle/>
          <a:p>
            <a:pPr rtl="0"/>
            <a:fld id="{B5CEABB6-07DC-46E8-9B57-56EC44A396E5}" type="slidenum">
              <a:rPr lang="nl-NL" noProof="0" smtClean="0"/>
              <a:t>10</a:t>
            </a:fld>
            <a:endParaRPr lang="nl-NL" noProof="0"/>
          </a:p>
        </p:txBody>
      </p:sp>
      <p:pic>
        <p:nvPicPr>
          <p:cNvPr id="4" name="Afbeelding 3" descr="Afbeelding met patroon, pixel, ontwerp&#10;&#10;Door AI gegenereerde inhoud is mogelijk onjuist.">
            <a:extLst>
              <a:ext uri="{FF2B5EF4-FFF2-40B4-BE49-F238E27FC236}">
                <a16:creationId xmlns:a16="http://schemas.microsoft.com/office/drawing/2014/main" id="{B62E983D-E238-9DA9-07A2-9561A4987D22}"/>
              </a:ext>
            </a:extLst>
          </p:cNvPr>
          <p:cNvPicPr>
            <a:picLocks noChangeAspect="1"/>
          </p:cNvPicPr>
          <p:nvPr/>
        </p:nvPicPr>
        <p:blipFill>
          <a:blip r:embed="rId3"/>
          <a:stretch>
            <a:fillRect/>
          </a:stretch>
        </p:blipFill>
        <p:spPr>
          <a:xfrm>
            <a:off x="8427893" y="4184550"/>
            <a:ext cx="2354362" cy="2354362"/>
          </a:xfrm>
          <a:prstGeom prst="rect">
            <a:avLst/>
          </a:prstGeom>
        </p:spPr>
      </p:pic>
    </p:spTree>
    <p:extLst>
      <p:ext uri="{BB962C8B-B14F-4D97-AF65-F5344CB8AC3E}">
        <p14:creationId xmlns:p14="http://schemas.microsoft.com/office/powerpoint/2010/main" val="745852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we="http://schemas.microsoft.com/office/webextensions/webextension/2010/11" xmlns:pca="http://schemas.microsoft.com/office/powerpoint/2013/contentapp">
        <mc:Choice Requires="we pca">
          <p:graphicFrame>
            <p:nvGraphicFramePr>
              <p:cNvPr id="2" name="Invoegtoepassing 1">
                <a:extLst>
                  <a:ext uri="{FF2B5EF4-FFF2-40B4-BE49-F238E27FC236}">
                    <a16:creationId xmlns:a16="http://schemas.microsoft.com/office/drawing/2014/main" id="{E4F6F76F-314B-94BC-ABBA-9DBB73B97CE0}"/>
                  </a:ext>
                </a:extLst>
              </p:cNvPr>
              <p:cNvGraphicFramePr>
                <a:graphicFrameLocks noGrp="1"/>
              </p:cNvGraphicFramePr>
              <p:nvPr>
                <p:extLst>
                  <p:ext uri="{D42A27DB-BD31-4B8C-83A1-F6EECF244321}">
                    <p14:modId xmlns:p14="http://schemas.microsoft.com/office/powerpoint/2010/main" val="4013633788"/>
                  </p:ext>
                </p:extLst>
              </p:nvPr>
            </p:nvGraphicFramePr>
            <p:xfrm>
              <a:off x="-174172" y="0"/>
              <a:ext cx="13599887" cy="7736114"/>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xmlns="">
          <p:pic>
            <p:nvPicPr>
              <p:cNvPr id="2" name="Invoegtoepassing 1">
                <a:extLst>
                  <a:ext uri="{FF2B5EF4-FFF2-40B4-BE49-F238E27FC236}">
                    <a16:creationId xmlns:a16="http://schemas.microsoft.com/office/drawing/2014/main" id="{E4F6F76F-314B-94BC-ABBA-9DBB73B97CE0}"/>
                  </a:ext>
                </a:extLst>
              </p:cNvPr>
              <p:cNvPicPr>
                <a:picLocks noGrp="1" noRot="1" noChangeAspect="1" noMove="1" noResize="1" noEditPoints="1" noAdjustHandles="1" noChangeArrowheads="1" noChangeShapeType="1"/>
              </p:cNvPicPr>
              <p:nvPr/>
            </p:nvPicPr>
            <p:blipFill>
              <a:blip r:embed="rId3"/>
              <a:stretch>
                <a:fillRect/>
              </a:stretch>
            </p:blipFill>
            <p:spPr>
              <a:xfrm>
                <a:off x="-174172" y="0"/>
                <a:ext cx="13599887" cy="7736114"/>
              </a:xfrm>
              <a:prstGeom prst="rect">
                <a:avLst/>
              </a:prstGeom>
            </p:spPr>
          </p:pic>
        </mc:Fallback>
      </mc:AlternateContent>
    </p:spTree>
    <p:extLst>
      <p:ext uri="{BB962C8B-B14F-4D97-AF65-F5344CB8AC3E}">
        <p14:creationId xmlns:p14="http://schemas.microsoft.com/office/powerpoint/2010/main" val="3438511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4731E-C8B8-521B-FA9E-58EBC3699EA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D81CC3D-CD92-F9BD-39F9-FFE98CD2F552}"/>
              </a:ext>
              <a:ext uri="{C183D7F6-B498-43B3-948B-1728B52AA6E4}">
                <adec:decorative xmlns:adec="http://schemas.microsoft.com/office/drawing/2017/decorative" val="0"/>
              </a:ext>
            </a:extLst>
          </p:cNvPr>
          <p:cNvSpPr>
            <a:spLocks noGrp="1"/>
          </p:cNvSpPr>
          <p:nvPr>
            <p:ph type="title"/>
          </p:nvPr>
        </p:nvSpPr>
        <p:spPr>
          <a:xfrm>
            <a:off x="1333498" y="531655"/>
            <a:ext cx="10858502" cy="1258710"/>
          </a:xfrm>
        </p:spPr>
        <p:txBody>
          <a:bodyPr rtlCol="0">
            <a:noAutofit/>
          </a:bodyPr>
          <a:lstStyle/>
          <a:p>
            <a:pPr rtl="0"/>
            <a:br>
              <a:rPr lang="nl-NL" dirty="0"/>
            </a:br>
            <a:r>
              <a:rPr lang="nl-NL" dirty="0"/>
              <a:t>bespreking hartlief </a:t>
            </a:r>
            <a:r>
              <a:rPr lang="nl-NL" dirty="0" err="1"/>
              <a:t>MaTmut</a:t>
            </a:r>
            <a:r>
              <a:rPr lang="nl-NL" dirty="0"/>
              <a:t> arrest</a:t>
            </a:r>
            <a:br>
              <a:rPr lang="nl-NL" dirty="0"/>
            </a:br>
            <a:r>
              <a:rPr lang="nl-NL" sz="1800" dirty="0"/>
              <a:t>hof van Justitie EU 19 september 2024, ECLI:EU:C:2024:761</a:t>
            </a:r>
            <a:endParaRPr lang="nl-NL" dirty="0"/>
          </a:p>
        </p:txBody>
      </p:sp>
      <p:sp>
        <p:nvSpPr>
          <p:cNvPr id="3" name="Subtitel 2">
            <a:extLst>
              <a:ext uri="{FF2B5EF4-FFF2-40B4-BE49-F238E27FC236}">
                <a16:creationId xmlns:a16="http://schemas.microsoft.com/office/drawing/2014/main" id="{B474154F-B4CD-44B9-40B5-26B09EDD8436}"/>
              </a:ext>
              <a:ext uri="{C183D7F6-B498-43B3-948B-1728B52AA6E4}">
                <adec:decorative xmlns:adec="http://schemas.microsoft.com/office/drawing/2017/decorative" val="0"/>
              </a:ext>
            </a:extLst>
          </p:cNvPr>
          <p:cNvSpPr>
            <a:spLocks noGrp="1"/>
          </p:cNvSpPr>
          <p:nvPr>
            <p:ph idx="1"/>
          </p:nvPr>
        </p:nvSpPr>
        <p:spPr>
          <a:xfrm>
            <a:off x="1014184" y="2449104"/>
            <a:ext cx="9119459" cy="752710"/>
          </a:xfrm>
        </p:spPr>
        <p:txBody>
          <a:bodyPr rtlCol="0">
            <a:noAutofit/>
          </a:bodyPr>
          <a:lstStyle/>
          <a:p>
            <a:pPr marL="285750" indent="-285750" rtl="0">
              <a:buFont typeface="Arial" panose="020B0604020202020204" pitchFamily="34" charset="0"/>
              <a:buChar char="•"/>
            </a:pPr>
            <a:r>
              <a:rPr lang="nl-NL" sz="2400" dirty="0"/>
              <a:t>Slachtoffer (inzittende PQ), tevens verzekeringnemer</a:t>
            </a:r>
          </a:p>
          <a:p>
            <a:pPr marL="285750" indent="-285750" rtl="0">
              <a:buFont typeface="Arial" panose="020B0604020202020204" pitchFamily="34" charset="0"/>
              <a:buChar char="•"/>
            </a:pPr>
            <a:endParaRPr lang="nl-NL" sz="2400" dirty="0"/>
          </a:p>
          <a:p>
            <a:pPr marL="285750" indent="-285750" rtl="0">
              <a:buFont typeface="Arial" panose="020B0604020202020204" pitchFamily="34" charset="0"/>
              <a:buChar char="•"/>
            </a:pPr>
            <a:endParaRPr lang="nl-NL" sz="2400" dirty="0"/>
          </a:p>
          <a:p>
            <a:pPr marL="285750" indent="-285750" rtl="0">
              <a:buFont typeface="Arial" panose="020B0604020202020204" pitchFamily="34" charset="0"/>
              <a:buChar char="•"/>
            </a:pPr>
            <a:endParaRPr lang="nl-NL" sz="2400" dirty="0"/>
          </a:p>
          <a:p>
            <a:pPr marL="285750" indent="-285750" rtl="0">
              <a:buFont typeface="Arial" panose="020B0604020202020204" pitchFamily="34" charset="0"/>
              <a:buChar char="•"/>
            </a:pPr>
            <a:endParaRPr lang="nl-NL" sz="2400" dirty="0"/>
          </a:p>
          <a:p>
            <a:pPr marL="285750" indent="-285750" rtl="0">
              <a:buFont typeface="Arial" panose="020B0604020202020204" pitchFamily="34" charset="0"/>
              <a:buChar char="•"/>
            </a:pPr>
            <a:endParaRPr lang="nl-NL" sz="1800" dirty="0"/>
          </a:p>
        </p:txBody>
      </p:sp>
      <p:sp>
        <p:nvSpPr>
          <p:cNvPr id="4" name="Tijdelijke aanduiding voor dianummer 3">
            <a:extLst>
              <a:ext uri="{FF2B5EF4-FFF2-40B4-BE49-F238E27FC236}">
                <a16:creationId xmlns:a16="http://schemas.microsoft.com/office/drawing/2014/main" id="{DCDB4DFB-6FFF-6102-9D32-D0A95C71CDAD}"/>
              </a:ext>
            </a:extLst>
          </p:cNvPr>
          <p:cNvSpPr>
            <a:spLocks noGrp="1"/>
          </p:cNvSpPr>
          <p:nvPr>
            <p:ph type="sldNum" sz="quarter" idx="12"/>
          </p:nvPr>
        </p:nvSpPr>
        <p:spPr>
          <a:xfrm>
            <a:off x="5536305" y="6422496"/>
            <a:ext cx="987552" cy="365125"/>
          </a:xfrm>
        </p:spPr>
        <p:txBody>
          <a:bodyPr rtlCol="0"/>
          <a:lstStyle/>
          <a:p>
            <a:pPr rtl="0"/>
            <a:fld id="{19B51A1E-902D-48AF-9020-955120F399B6}" type="slidenum">
              <a:rPr lang="nl-NL" sz="1000" smtClean="0"/>
              <a:pPr rtl="0"/>
              <a:t>12</a:t>
            </a:fld>
            <a:endParaRPr lang="nl-NL" sz="1000"/>
          </a:p>
        </p:txBody>
      </p:sp>
      <p:pic>
        <p:nvPicPr>
          <p:cNvPr id="10" name="Afbeelding 9" descr="Afbeelding met Lettertype, Graphics, tekst, logo&#10;&#10;Automatisch gegenereerde beschrijving">
            <a:extLst>
              <a:ext uri="{FF2B5EF4-FFF2-40B4-BE49-F238E27FC236}">
                <a16:creationId xmlns:a16="http://schemas.microsoft.com/office/drawing/2014/main" id="{698327DA-3BD2-621F-61C7-318418F81B08}"/>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6" name="Tekstvak 5">
            <a:extLst>
              <a:ext uri="{FF2B5EF4-FFF2-40B4-BE49-F238E27FC236}">
                <a16:creationId xmlns:a16="http://schemas.microsoft.com/office/drawing/2014/main" id="{FE9FC5F1-D147-D577-AC58-3E1863E1C84E}"/>
              </a:ext>
            </a:extLst>
          </p:cNvPr>
          <p:cNvSpPr txBox="1"/>
          <p:nvPr/>
        </p:nvSpPr>
        <p:spPr>
          <a:xfrm>
            <a:off x="1014183" y="2975061"/>
            <a:ext cx="8075225" cy="1508105"/>
          </a:xfrm>
          <a:prstGeom prst="rect">
            <a:avLst/>
          </a:prstGeom>
          <a:noFill/>
        </p:spPr>
        <p:txBody>
          <a:bodyPr wrap="square" rtlCol="0">
            <a:spAutoFit/>
          </a:bodyPr>
          <a:lstStyle/>
          <a:p>
            <a:pPr marL="285750" indent="-285750">
              <a:buFont typeface="Arial" panose="020B0604020202020204" pitchFamily="34" charset="0"/>
              <a:buChar char="•"/>
            </a:pPr>
            <a:r>
              <a:rPr lang="nl-NL" sz="2400" dirty="0">
                <a:solidFill>
                  <a:schemeClr val="tx1">
                    <a:lumMod val="75000"/>
                    <a:lumOff val="25000"/>
                  </a:schemeClr>
                </a:solidFill>
              </a:rPr>
              <a:t>Opzettelijk onjuiste verklaringen afgelegd bij aangaan verzekering over identiteit gebruikelijk bestuurder (TN), twee bepalingen Franse wetboek</a:t>
            </a:r>
          </a:p>
          <a:p>
            <a:endParaRPr lang="nl-NL" sz="2000" dirty="0"/>
          </a:p>
        </p:txBody>
      </p:sp>
      <p:sp>
        <p:nvSpPr>
          <p:cNvPr id="11" name="Tekstvak 10">
            <a:extLst>
              <a:ext uri="{FF2B5EF4-FFF2-40B4-BE49-F238E27FC236}">
                <a16:creationId xmlns:a16="http://schemas.microsoft.com/office/drawing/2014/main" id="{84026458-501D-787B-CA1E-312362CB674C}"/>
              </a:ext>
            </a:extLst>
          </p:cNvPr>
          <p:cNvSpPr txBox="1"/>
          <p:nvPr/>
        </p:nvSpPr>
        <p:spPr>
          <a:xfrm>
            <a:off x="1014183" y="4114172"/>
            <a:ext cx="9797486" cy="1200329"/>
          </a:xfrm>
          <a:prstGeom prst="rect">
            <a:avLst/>
          </a:prstGeom>
          <a:noFill/>
        </p:spPr>
        <p:txBody>
          <a:bodyPr wrap="square" rtlCol="0">
            <a:spAutoFit/>
          </a:bodyPr>
          <a:lstStyle/>
          <a:p>
            <a:pPr marL="342900" indent="-342900">
              <a:buFont typeface="Arial" panose="020B0604020202020204" pitchFamily="34" charset="0"/>
              <a:buChar char="•"/>
            </a:pPr>
            <a:r>
              <a:rPr lang="nl-NL" sz="2400" dirty="0">
                <a:solidFill>
                  <a:schemeClr val="tx1">
                    <a:lumMod val="75000"/>
                    <a:lumOff val="25000"/>
                  </a:schemeClr>
                </a:solidFill>
              </a:rPr>
              <a:t>Cassatie </a:t>
            </a:r>
            <a:r>
              <a:rPr lang="nl-NL" sz="2400" dirty="0" err="1">
                <a:solidFill>
                  <a:schemeClr val="tx1">
                    <a:lumMod val="75000"/>
                    <a:lumOff val="25000"/>
                  </a:schemeClr>
                </a:solidFill>
              </a:rPr>
              <a:t>Matmut</a:t>
            </a:r>
            <a:r>
              <a:rPr lang="nl-NL" sz="2400" dirty="0">
                <a:solidFill>
                  <a:schemeClr val="tx1">
                    <a:lumMod val="75000"/>
                    <a:lumOff val="25000"/>
                  </a:schemeClr>
                </a:solidFill>
              </a:rPr>
              <a:t>: kan nietigheid aan inzittend slachtoffer worden tegengeworpen wanneer slachtoffer tevens verzekeringnemer is wiens opzettelijke onjuiste verklaring tot die nietigheid heeft geleid? </a:t>
            </a:r>
            <a:endParaRPr lang="nl-NL" sz="2400" dirty="0"/>
          </a:p>
        </p:txBody>
      </p:sp>
      <p:sp>
        <p:nvSpPr>
          <p:cNvPr id="12" name="Tijdelijke aanduiding voor tekst 7">
            <a:extLst>
              <a:ext uri="{FF2B5EF4-FFF2-40B4-BE49-F238E27FC236}">
                <a16:creationId xmlns:a16="http://schemas.microsoft.com/office/drawing/2014/main" id="{0E97B7A7-85A5-7927-DE94-F44FE2DAF1D1}"/>
              </a:ext>
            </a:extLst>
          </p:cNvPr>
          <p:cNvSpPr txBox="1">
            <a:spLocks/>
          </p:cNvSpPr>
          <p:nvPr/>
        </p:nvSpPr>
        <p:spPr>
          <a:xfrm>
            <a:off x="1333498" y="1859450"/>
            <a:ext cx="5430612" cy="568422"/>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nl-NL" sz="2400" dirty="0"/>
              <a:t>Wat was er aan de hand?</a:t>
            </a:r>
          </a:p>
          <a:p>
            <a:endParaRPr lang="nl-NL" dirty="0"/>
          </a:p>
        </p:txBody>
      </p:sp>
    </p:spTree>
    <p:extLst>
      <p:ext uri="{BB962C8B-B14F-4D97-AF65-F5344CB8AC3E}">
        <p14:creationId xmlns:p14="http://schemas.microsoft.com/office/powerpoint/2010/main" val="171699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031FE9-9059-4FE8-B4AC-9771F23A1B89}"/>
              </a:ext>
            </a:extLst>
          </p:cNvPr>
          <p:cNvSpPr>
            <a:spLocks noGrp="1"/>
          </p:cNvSpPr>
          <p:nvPr>
            <p:ph type="title"/>
          </p:nvPr>
        </p:nvSpPr>
        <p:spPr>
          <a:xfrm>
            <a:off x="1885156" y="892177"/>
            <a:ext cx="8421688" cy="1325563"/>
          </a:xfrm>
        </p:spPr>
        <p:txBody>
          <a:bodyPr rtlCol="0"/>
          <a:lstStyle/>
          <a:p>
            <a:pPr rtl="0"/>
            <a:r>
              <a:rPr lang="nl-NL" dirty="0"/>
              <a:t>Europees hof</a:t>
            </a:r>
          </a:p>
        </p:txBody>
      </p:sp>
      <p:sp>
        <p:nvSpPr>
          <p:cNvPr id="3" name="Tijdelijke aanduiding voor inhoud 2">
            <a:extLst>
              <a:ext uri="{FF2B5EF4-FFF2-40B4-BE49-F238E27FC236}">
                <a16:creationId xmlns:a16="http://schemas.microsoft.com/office/drawing/2014/main" id="{D4A2EB3F-4D60-451F-8F45-7D6654D2FCD9}"/>
              </a:ext>
            </a:extLst>
          </p:cNvPr>
          <p:cNvSpPr>
            <a:spLocks noGrp="1"/>
          </p:cNvSpPr>
          <p:nvPr>
            <p:ph type="body" sz="quarter" idx="13"/>
          </p:nvPr>
        </p:nvSpPr>
        <p:spPr>
          <a:xfrm>
            <a:off x="1485900" y="2563123"/>
            <a:ext cx="4288176" cy="507225"/>
          </a:xfrm>
        </p:spPr>
        <p:txBody>
          <a:bodyPr vert="horz" lIns="91440" tIns="45720" rIns="91440" bIns="45720" rtlCol="0" anchor="t">
            <a:normAutofit/>
          </a:bodyPr>
          <a:lstStyle/>
          <a:p>
            <a:pPr algn="l" rtl="0"/>
            <a:r>
              <a:rPr lang="nl-NL" sz="2800" dirty="0"/>
              <a:t>VERZEKERINGNEMER</a:t>
            </a:r>
          </a:p>
        </p:txBody>
      </p:sp>
      <p:sp>
        <p:nvSpPr>
          <p:cNvPr id="4" name="Tijdelijke aanduiding voor tekst 3">
            <a:extLst>
              <a:ext uri="{FF2B5EF4-FFF2-40B4-BE49-F238E27FC236}">
                <a16:creationId xmlns:a16="http://schemas.microsoft.com/office/drawing/2014/main" id="{AC1C80FB-53F9-42EE-B1E6-D0F998EC5DFA}"/>
              </a:ext>
            </a:extLst>
          </p:cNvPr>
          <p:cNvSpPr>
            <a:spLocks noGrp="1"/>
          </p:cNvSpPr>
          <p:nvPr>
            <p:ph type="body" sz="quarter" idx="15"/>
          </p:nvPr>
        </p:nvSpPr>
        <p:spPr>
          <a:xfrm>
            <a:off x="1485900" y="3415731"/>
            <a:ext cx="4757092" cy="1761296"/>
          </a:xfrm>
        </p:spPr>
        <p:txBody>
          <a:bodyPr rtlCol="0">
            <a:noAutofit/>
          </a:bodyPr>
          <a:lstStyle/>
          <a:p>
            <a:pPr algn="l" rtl="0"/>
            <a:r>
              <a:rPr lang="nl-NL" sz="2400" dirty="0"/>
              <a:t>Geen invloed op hoedanigheid van ‘derde die slachtoffer is van een ongeval’</a:t>
            </a:r>
          </a:p>
          <a:p>
            <a:pPr algn="l" rtl="0"/>
            <a:r>
              <a:rPr lang="nl-NL" sz="2400" dirty="0" err="1"/>
              <a:t>Delgado</a:t>
            </a:r>
            <a:r>
              <a:rPr lang="nl-NL" sz="2400" dirty="0"/>
              <a:t> </a:t>
            </a:r>
            <a:r>
              <a:rPr lang="nl-NL" sz="2400" dirty="0" err="1"/>
              <a:t>Mendes</a:t>
            </a:r>
            <a:endParaRPr lang="nl-NL" sz="2400" dirty="0"/>
          </a:p>
          <a:p>
            <a:pPr algn="l" rtl="0"/>
            <a:r>
              <a:rPr lang="nl-NL" sz="2400" dirty="0" err="1"/>
              <a:t>Fidelidade-Companhia</a:t>
            </a:r>
            <a:r>
              <a:rPr lang="nl-NL" sz="2400" dirty="0"/>
              <a:t> de </a:t>
            </a:r>
            <a:r>
              <a:rPr lang="nl-NL" sz="2400" dirty="0" err="1"/>
              <a:t>Seguros</a:t>
            </a:r>
            <a:endParaRPr lang="nl-NL" sz="2400" dirty="0"/>
          </a:p>
        </p:txBody>
      </p:sp>
      <p:sp>
        <p:nvSpPr>
          <p:cNvPr id="5" name="Tijdelijke aanduiding voor tekst 4">
            <a:extLst>
              <a:ext uri="{FF2B5EF4-FFF2-40B4-BE49-F238E27FC236}">
                <a16:creationId xmlns:a16="http://schemas.microsoft.com/office/drawing/2014/main" id="{E81BA2B5-6A90-4204-ABDD-7183FBB03A02}"/>
              </a:ext>
            </a:extLst>
          </p:cNvPr>
          <p:cNvSpPr>
            <a:spLocks noGrp="1"/>
          </p:cNvSpPr>
          <p:nvPr>
            <p:ph type="body" sz="quarter" idx="16"/>
          </p:nvPr>
        </p:nvSpPr>
        <p:spPr>
          <a:xfrm>
            <a:off x="6673004" y="2563123"/>
            <a:ext cx="4031945" cy="365125"/>
          </a:xfrm>
        </p:spPr>
        <p:txBody>
          <a:bodyPr rtlCol="0">
            <a:noAutofit/>
          </a:bodyPr>
          <a:lstStyle/>
          <a:p>
            <a:pPr algn="l" rtl="0"/>
            <a:r>
              <a:rPr lang="nl-NL" sz="2800" dirty="0"/>
              <a:t>NIETIGHEID</a:t>
            </a:r>
            <a:endParaRPr lang="nl-NL" dirty="0"/>
          </a:p>
        </p:txBody>
      </p:sp>
      <p:sp>
        <p:nvSpPr>
          <p:cNvPr id="6" name="Tijdelijke aanduiding voor tekst 5">
            <a:extLst>
              <a:ext uri="{FF2B5EF4-FFF2-40B4-BE49-F238E27FC236}">
                <a16:creationId xmlns:a16="http://schemas.microsoft.com/office/drawing/2014/main" id="{7E7D4C34-22A0-4D54-A07D-E1E9A11463E5}"/>
              </a:ext>
            </a:extLst>
          </p:cNvPr>
          <p:cNvSpPr>
            <a:spLocks noGrp="1"/>
          </p:cNvSpPr>
          <p:nvPr>
            <p:ph type="body" sz="quarter" idx="17"/>
          </p:nvPr>
        </p:nvSpPr>
        <p:spPr>
          <a:xfrm>
            <a:off x="6673004" y="3432143"/>
            <a:ext cx="4581879" cy="1761295"/>
          </a:xfrm>
        </p:spPr>
        <p:txBody>
          <a:bodyPr rtlCol="0"/>
          <a:lstStyle/>
          <a:p>
            <a:pPr algn="l" rtl="0"/>
            <a:r>
              <a:rPr lang="nl-NL" sz="2400" dirty="0"/>
              <a:t>Slechts één uitzondering: vrijwillig plaatsnemen in een gestolen voertuig</a:t>
            </a:r>
          </a:p>
          <a:p>
            <a:pPr algn="l" rtl="0"/>
            <a:r>
              <a:rPr lang="nl-NL" sz="2400" dirty="0"/>
              <a:t>Liberty </a:t>
            </a:r>
            <a:r>
              <a:rPr lang="nl-NL" sz="2400" dirty="0" err="1"/>
              <a:t>Seguros</a:t>
            </a:r>
            <a:endParaRPr lang="nl-NL" sz="2400" dirty="0"/>
          </a:p>
          <a:p>
            <a:pPr rtl="0"/>
            <a:endParaRPr lang="nl-NL" dirty="0"/>
          </a:p>
        </p:txBody>
      </p:sp>
      <p:sp>
        <p:nvSpPr>
          <p:cNvPr id="82" name="Tijdelijke aanduiding voor dianummer 81">
            <a:extLst>
              <a:ext uri="{FF2B5EF4-FFF2-40B4-BE49-F238E27FC236}">
                <a16:creationId xmlns:a16="http://schemas.microsoft.com/office/drawing/2014/main" id="{CE36A058-BEC2-4BC5-A467-F2EB2A365051}"/>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nl-NL" smtClean="0"/>
              <a:pPr rtl="0"/>
              <a:t>13</a:t>
            </a:fld>
            <a:endParaRPr lang="nl-NL"/>
          </a:p>
        </p:txBody>
      </p:sp>
      <p:pic>
        <p:nvPicPr>
          <p:cNvPr id="12" name="Afbeelding 11" descr="Afbeelding met Lettertype, Graphics, tekst, logo&#10;&#10;Automatisch gegenereerde beschrijving">
            <a:extLst>
              <a:ext uri="{FF2B5EF4-FFF2-40B4-BE49-F238E27FC236}">
                <a16:creationId xmlns:a16="http://schemas.microsoft.com/office/drawing/2014/main" id="{A1DAAFB7-6C2D-92E8-C6D3-CF8B34FF35DB}"/>
              </a:ext>
            </a:extLst>
          </p:cNvPr>
          <p:cNvPicPr>
            <a:picLocks noChangeAspect="1"/>
          </p:cNvPicPr>
          <p:nvPr/>
        </p:nvPicPr>
        <p:blipFill>
          <a:blip r:embed="rId3"/>
          <a:stretch>
            <a:fillRect/>
          </a:stretch>
        </p:blipFill>
        <p:spPr>
          <a:xfrm>
            <a:off x="10871543" y="5862340"/>
            <a:ext cx="1195184" cy="560156"/>
          </a:xfrm>
          <a:prstGeom prst="rect">
            <a:avLst/>
          </a:prstGeom>
        </p:spPr>
      </p:pic>
      <p:pic>
        <p:nvPicPr>
          <p:cNvPr id="8" name="Graphic 7" descr="Waarschuwing silhouet">
            <a:extLst>
              <a:ext uri="{FF2B5EF4-FFF2-40B4-BE49-F238E27FC236}">
                <a16:creationId xmlns:a16="http://schemas.microsoft.com/office/drawing/2014/main" id="{B5C2FE28-11D5-164F-E3F7-A029ABD18C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63943" y="4860494"/>
            <a:ext cx="914400" cy="914400"/>
          </a:xfrm>
          <a:prstGeom prst="rect">
            <a:avLst/>
          </a:prstGeom>
        </p:spPr>
      </p:pic>
    </p:spTree>
    <p:extLst>
      <p:ext uri="{BB962C8B-B14F-4D97-AF65-F5344CB8AC3E}">
        <p14:creationId xmlns:p14="http://schemas.microsoft.com/office/powerpoint/2010/main" val="159392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4E0A63-A388-49B1-A04E-27CE9BD622EF}"/>
              </a:ext>
            </a:extLst>
          </p:cNvPr>
          <p:cNvSpPr>
            <a:spLocks noGrp="1"/>
          </p:cNvSpPr>
          <p:nvPr>
            <p:ph type="title"/>
          </p:nvPr>
        </p:nvSpPr>
        <p:spPr>
          <a:xfrm>
            <a:off x="4224161" y="510766"/>
            <a:ext cx="7594800" cy="929930"/>
          </a:xfrm>
        </p:spPr>
        <p:txBody>
          <a:bodyPr rtlCol="0">
            <a:normAutofit/>
          </a:bodyPr>
          <a:lstStyle/>
          <a:p>
            <a:pPr rtl="0"/>
            <a:r>
              <a:rPr lang="nl-NL" dirty="0"/>
              <a:t>Eu Rechtsmisbruik in wam-context</a:t>
            </a:r>
          </a:p>
        </p:txBody>
      </p:sp>
      <p:sp>
        <p:nvSpPr>
          <p:cNvPr id="6" name="Tijdelijke aanduiding voor tekst 5">
            <a:extLst>
              <a:ext uri="{FF2B5EF4-FFF2-40B4-BE49-F238E27FC236}">
                <a16:creationId xmlns:a16="http://schemas.microsoft.com/office/drawing/2014/main" id="{7640DF9D-0C9E-4C5D-9635-6B4DE10CCEE5}"/>
              </a:ext>
            </a:extLst>
          </p:cNvPr>
          <p:cNvSpPr>
            <a:spLocks noGrp="1"/>
          </p:cNvSpPr>
          <p:nvPr>
            <p:ph type="body" sz="quarter" idx="13"/>
          </p:nvPr>
        </p:nvSpPr>
        <p:spPr>
          <a:xfrm>
            <a:off x="4224161" y="1521480"/>
            <a:ext cx="5433204" cy="365125"/>
          </a:xfrm>
        </p:spPr>
        <p:txBody>
          <a:bodyPr vert="horz" lIns="91440" tIns="45720" rIns="91440" bIns="45720" rtlCol="0" anchor="t">
            <a:noAutofit/>
          </a:bodyPr>
          <a:lstStyle/>
          <a:p>
            <a:pPr rtl="0"/>
            <a:r>
              <a:rPr lang="nl-NL" sz="2400" noProof="1"/>
              <a:t>Strikte toets</a:t>
            </a:r>
          </a:p>
        </p:txBody>
      </p:sp>
      <p:sp>
        <p:nvSpPr>
          <p:cNvPr id="7" name="Tijdelijke aanduiding voor tekst 6">
            <a:extLst>
              <a:ext uri="{FF2B5EF4-FFF2-40B4-BE49-F238E27FC236}">
                <a16:creationId xmlns:a16="http://schemas.microsoft.com/office/drawing/2014/main" id="{40297407-CE4E-4284-879D-AEC395713625}"/>
              </a:ext>
            </a:extLst>
          </p:cNvPr>
          <p:cNvSpPr>
            <a:spLocks noGrp="1"/>
          </p:cNvSpPr>
          <p:nvPr>
            <p:ph type="body" sz="quarter" idx="15"/>
          </p:nvPr>
        </p:nvSpPr>
        <p:spPr>
          <a:xfrm>
            <a:off x="4224161" y="2184316"/>
            <a:ext cx="3743678" cy="1244684"/>
          </a:xfrm>
        </p:spPr>
        <p:txBody>
          <a:bodyPr rtlCol="0">
            <a:noAutofit/>
          </a:bodyPr>
          <a:lstStyle/>
          <a:p>
            <a:pPr rtl="0"/>
            <a:r>
              <a:rPr lang="nl-NL" sz="2400" noProof="1"/>
              <a:t>Objectief element</a:t>
            </a:r>
          </a:p>
          <a:p>
            <a:pPr rtl="0"/>
            <a:r>
              <a:rPr lang="nl-NL" sz="2400" noProof="1"/>
              <a:t>Subjectief element</a:t>
            </a:r>
          </a:p>
          <a:p>
            <a:pPr rtl="0"/>
            <a:r>
              <a:rPr lang="nl-NL" sz="2400" noProof="1"/>
              <a:t>Cumulatieve eisen</a:t>
            </a:r>
          </a:p>
          <a:p>
            <a:pPr rtl="0"/>
            <a:endParaRPr lang="nl-NL" sz="2400" noProof="1"/>
          </a:p>
        </p:txBody>
      </p:sp>
      <p:sp>
        <p:nvSpPr>
          <p:cNvPr id="4" name="Tijdelijke aanduiding voor dianummer 3">
            <a:extLst>
              <a:ext uri="{FF2B5EF4-FFF2-40B4-BE49-F238E27FC236}">
                <a16:creationId xmlns:a16="http://schemas.microsoft.com/office/drawing/2014/main" id="{79ED4A67-3A46-4F54-A12A-EAE1B53E6457}"/>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nl-NL" smtClean="0"/>
              <a:pPr rtl="0"/>
              <a:t>14</a:t>
            </a:fld>
            <a:endParaRPr lang="nl-NL" dirty="0"/>
          </a:p>
        </p:txBody>
      </p:sp>
      <p:pic>
        <p:nvPicPr>
          <p:cNvPr id="12" name="Afbeelding 11" descr="Afbeelding met Lettertype, Graphics, tekst, logo&#10;&#10;Automatisch gegenereerde beschrijving">
            <a:extLst>
              <a:ext uri="{FF2B5EF4-FFF2-40B4-BE49-F238E27FC236}">
                <a16:creationId xmlns:a16="http://schemas.microsoft.com/office/drawing/2014/main" id="{992A959D-0263-BDCC-77C2-2F578208DEE5}"/>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3" name="Tekstvak 2">
            <a:extLst>
              <a:ext uri="{FF2B5EF4-FFF2-40B4-BE49-F238E27FC236}">
                <a16:creationId xmlns:a16="http://schemas.microsoft.com/office/drawing/2014/main" id="{33DAAE39-DB0B-9F9F-A3CD-635F381C2CF6}"/>
              </a:ext>
            </a:extLst>
          </p:cNvPr>
          <p:cNvSpPr txBox="1"/>
          <p:nvPr/>
        </p:nvSpPr>
        <p:spPr>
          <a:xfrm>
            <a:off x="4176698" y="5232599"/>
            <a:ext cx="8015301" cy="1569660"/>
          </a:xfrm>
          <a:prstGeom prst="rect">
            <a:avLst/>
          </a:prstGeom>
          <a:noFill/>
        </p:spPr>
        <p:txBody>
          <a:bodyPr wrap="square" rtlCol="0">
            <a:spAutoFit/>
          </a:bodyPr>
          <a:lstStyle/>
          <a:p>
            <a:pPr rtl="0"/>
            <a:r>
              <a:rPr lang="nl-NL" sz="2400" noProof="1">
                <a:solidFill>
                  <a:schemeClr val="tx1">
                    <a:lumMod val="75000"/>
                    <a:lumOff val="25000"/>
                  </a:schemeClr>
                </a:solidFill>
              </a:rPr>
              <a:t>BMW Bank (consumentenbescherming)</a:t>
            </a:r>
          </a:p>
          <a:p>
            <a:pPr marL="342900" indent="-342900" rtl="0">
              <a:buFontTx/>
              <a:buChar char="-"/>
            </a:pPr>
            <a:r>
              <a:rPr lang="nl-NL" sz="2400" noProof="1">
                <a:solidFill>
                  <a:schemeClr val="tx1">
                    <a:lumMod val="75000"/>
                    <a:lumOff val="25000"/>
                  </a:schemeClr>
                </a:solidFill>
              </a:rPr>
              <a:t>Nationale bepaling niet relevant</a:t>
            </a:r>
          </a:p>
          <a:p>
            <a:pPr marL="342900" indent="-342900" rtl="0">
              <a:buFontTx/>
              <a:buChar char="-"/>
            </a:pPr>
            <a:r>
              <a:rPr lang="nl-NL" sz="2400" noProof="1">
                <a:solidFill>
                  <a:schemeClr val="tx1">
                    <a:lumMod val="75000"/>
                    <a:lumOff val="25000"/>
                  </a:schemeClr>
                </a:solidFill>
              </a:rPr>
              <a:t>Feiten na de transactie.</a:t>
            </a:r>
          </a:p>
          <a:p>
            <a:endParaRPr lang="nl-NL" sz="2400" dirty="0"/>
          </a:p>
        </p:txBody>
      </p:sp>
      <p:sp>
        <p:nvSpPr>
          <p:cNvPr id="5" name="Tekstvak 4">
            <a:extLst>
              <a:ext uri="{FF2B5EF4-FFF2-40B4-BE49-F238E27FC236}">
                <a16:creationId xmlns:a16="http://schemas.microsoft.com/office/drawing/2014/main" id="{B99AD92A-E8AF-0768-3768-7B7C3DCA5561}"/>
              </a:ext>
            </a:extLst>
          </p:cNvPr>
          <p:cNvSpPr txBox="1"/>
          <p:nvPr/>
        </p:nvSpPr>
        <p:spPr>
          <a:xfrm>
            <a:off x="4224161" y="3886199"/>
            <a:ext cx="6476495" cy="1477328"/>
          </a:xfrm>
          <a:prstGeom prst="rect">
            <a:avLst/>
          </a:prstGeom>
          <a:noFill/>
        </p:spPr>
        <p:txBody>
          <a:bodyPr wrap="square" rtlCol="0">
            <a:spAutoFit/>
          </a:bodyPr>
          <a:lstStyle/>
          <a:p>
            <a:pPr rtl="0"/>
            <a:r>
              <a:rPr lang="nl-NL" sz="2400" noProof="1">
                <a:solidFill>
                  <a:schemeClr val="tx1">
                    <a:lumMod val="75000"/>
                    <a:lumOff val="25000"/>
                  </a:schemeClr>
                </a:solidFill>
              </a:rPr>
              <a:t>Danmark Denmark (doorstroomvennootschap)</a:t>
            </a:r>
          </a:p>
          <a:p>
            <a:pPr marL="342900" indent="-342900" rtl="0">
              <a:buFontTx/>
              <a:buChar char="-"/>
            </a:pPr>
            <a:r>
              <a:rPr lang="nl-NL" sz="2400" noProof="1">
                <a:solidFill>
                  <a:schemeClr val="tx1">
                    <a:lumMod val="75000"/>
                    <a:lumOff val="25000"/>
                  </a:schemeClr>
                </a:solidFill>
              </a:rPr>
              <a:t>Feitenonderzoek</a:t>
            </a:r>
          </a:p>
          <a:p>
            <a:pPr marL="342900" indent="-342900" rtl="0">
              <a:buFontTx/>
              <a:buChar char="-"/>
            </a:pPr>
            <a:r>
              <a:rPr lang="nl-NL" sz="2400" noProof="1">
                <a:solidFill>
                  <a:schemeClr val="tx1">
                    <a:lumMod val="75000"/>
                    <a:lumOff val="25000"/>
                  </a:schemeClr>
                </a:solidFill>
              </a:rPr>
              <a:t>Plicht</a:t>
            </a:r>
          </a:p>
          <a:p>
            <a:endParaRPr lang="nl-NL" dirty="0">
              <a:solidFill>
                <a:schemeClr val="tx1">
                  <a:lumMod val="75000"/>
                  <a:lumOff val="25000"/>
                </a:schemeClr>
              </a:solidFill>
            </a:endParaRPr>
          </a:p>
        </p:txBody>
      </p:sp>
    </p:spTree>
    <p:extLst>
      <p:ext uri="{BB962C8B-B14F-4D97-AF65-F5344CB8AC3E}">
        <p14:creationId xmlns:p14="http://schemas.microsoft.com/office/powerpoint/2010/main" val="2069393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2A636-D070-A860-CC7F-126B18AAA2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658FB5D-A99B-F7EC-E3D8-42D8CC558187}"/>
              </a:ext>
            </a:extLst>
          </p:cNvPr>
          <p:cNvSpPr>
            <a:spLocks noGrp="1"/>
          </p:cNvSpPr>
          <p:nvPr>
            <p:ph type="title"/>
          </p:nvPr>
        </p:nvSpPr>
        <p:spPr>
          <a:xfrm>
            <a:off x="1885156" y="395926"/>
            <a:ext cx="8421688" cy="1325563"/>
          </a:xfrm>
        </p:spPr>
        <p:txBody>
          <a:bodyPr rtlCol="0"/>
          <a:lstStyle/>
          <a:p>
            <a:pPr rtl="0"/>
            <a:r>
              <a:rPr lang="nl-NL" dirty="0"/>
              <a:t>Rechtsmisbruik uitleg </a:t>
            </a:r>
            <a:r>
              <a:rPr lang="nl-NL" dirty="0" err="1"/>
              <a:t>matmut</a:t>
            </a:r>
            <a:endParaRPr lang="nl-NL" dirty="0"/>
          </a:p>
        </p:txBody>
      </p:sp>
      <p:sp>
        <p:nvSpPr>
          <p:cNvPr id="3" name="Tijdelijke aanduiding voor inhoud 2">
            <a:extLst>
              <a:ext uri="{FF2B5EF4-FFF2-40B4-BE49-F238E27FC236}">
                <a16:creationId xmlns:a16="http://schemas.microsoft.com/office/drawing/2014/main" id="{3D235EB1-36E3-9A48-16D5-D68E5DE4392A}"/>
              </a:ext>
            </a:extLst>
          </p:cNvPr>
          <p:cNvSpPr>
            <a:spLocks noGrp="1"/>
          </p:cNvSpPr>
          <p:nvPr>
            <p:ph type="body" sz="quarter" idx="13"/>
          </p:nvPr>
        </p:nvSpPr>
        <p:spPr>
          <a:xfrm>
            <a:off x="1565428" y="1776624"/>
            <a:ext cx="4288176" cy="507225"/>
          </a:xfrm>
        </p:spPr>
        <p:txBody>
          <a:bodyPr vert="horz" lIns="91440" tIns="45720" rIns="91440" bIns="45720" rtlCol="0" anchor="t">
            <a:normAutofit/>
          </a:bodyPr>
          <a:lstStyle/>
          <a:p>
            <a:pPr algn="l" rtl="0"/>
            <a:r>
              <a:rPr lang="nl-NL" sz="2800" dirty="0"/>
              <a:t>Objectieve element</a:t>
            </a:r>
          </a:p>
        </p:txBody>
      </p:sp>
      <p:sp>
        <p:nvSpPr>
          <p:cNvPr id="4" name="Tijdelijke aanduiding voor tekst 3">
            <a:extLst>
              <a:ext uri="{FF2B5EF4-FFF2-40B4-BE49-F238E27FC236}">
                <a16:creationId xmlns:a16="http://schemas.microsoft.com/office/drawing/2014/main" id="{B86A82CA-8881-D27A-533B-B5C64C1626E9}"/>
              </a:ext>
            </a:extLst>
          </p:cNvPr>
          <p:cNvSpPr>
            <a:spLocks noGrp="1"/>
          </p:cNvSpPr>
          <p:nvPr>
            <p:ph type="body" sz="quarter" idx="15"/>
          </p:nvPr>
        </p:nvSpPr>
        <p:spPr>
          <a:xfrm>
            <a:off x="1565428" y="2481085"/>
            <a:ext cx="4926812" cy="3875265"/>
          </a:xfrm>
        </p:spPr>
        <p:txBody>
          <a:bodyPr rtlCol="0">
            <a:normAutofit/>
          </a:bodyPr>
          <a:lstStyle/>
          <a:p>
            <a:pPr algn="l" rtl="0"/>
            <a:r>
              <a:rPr lang="nl-NL" sz="2400" dirty="0"/>
              <a:t>Doelstelling van de richtlijn (bescherming slachtoffers) is bereikt</a:t>
            </a:r>
          </a:p>
          <a:p>
            <a:pPr algn="l" rtl="0"/>
            <a:endParaRPr lang="nl-NL" sz="2400" dirty="0"/>
          </a:p>
          <a:p>
            <a:pPr algn="l" rtl="0"/>
            <a:r>
              <a:rPr lang="nl-NL" sz="2400" dirty="0"/>
              <a:t>PQ is slachtoffer van betrokken ongeval dat schadevergoeding verlangt: het geheel van objectieve omstandigheden</a:t>
            </a:r>
          </a:p>
        </p:txBody>
      </p:sp>
      <p:sp>
        <p:nvSpPr>
          <p:cNvPr id="5" name="Tijdelijke aanduiding voor tekst 4">
            <a:extLst>
              <a:ext uri="{FF2B5EF4-FFF2-40B4-BE49-F238E27FC236}">
                <a16:creationId xmlns:a16="http://schemas.microsoft.com/office/drawing/2014/main" id="{B8C4DFA9-9018-3984-CEFA-8F9419ED85DF}"/>
              </a:ext>
            </a:extLst>
          </p:cNvPr>
          <p:cNvSpPr>
            <a:spLocks noGrp="1"/>
          </p:cNvSpPr>
          <p:nvPr>
            <p:ph type="body" sz="quarter" idx="16"/>
          </p:nvPr>
        </p:nvSpPr>
        <p:spPr>
          <a:xfrm>
            <a:off x="6492240" y="1776624"/>
            <a:ext cx="4672190" cy="565060"/>
          </a:xfrm>
        </p:spPr>
        <p:txBody>
          <a:bodyPr rtlCol="0">
            <a:normAutofit/>
          </a:bodyPr>
          <a:lstStyle/>
          <a:p>
            <a:pPr algn="l" rtl="0"/>
            <a:r>
              <a:rPr lang="nl-NL" sz="2800" dirty="0"/>
              <a:t>Subjectieve element</a:t>
            </a:r>
          </a:p>
        </p:txBody>
      </p:sp>
      <p:sp>
        <p:nvSpPr>
          <p:cNvPr id="6" name="Tijdelijke aanduiding voor tekst 5">
            <a:extLst>
              <a:ext uri="{FF2B5EF4-FFF2-40B4-BE49-F238E27FC236}">
                <a16:creationId xmlns:a16="http://schemas.microsoft.com/office/drawing/2014/main" id="{2CA33A5E-CEF9-53CC-9863-EF4DDD552917}"/>
              </a:ext>
            </a:extLst>
          </p:cNvPr>
          <p:cNvSpPr>
            <a:spLocks noGrp="1"/>
          </p:cNvSpPr>
          <p:nvPr>
            <p:ph type="body" sz="quarter" idx="17"/>
          </p:nvPr>
        </p:nvSpPr>
        <p:spPr>
          <a:xfrm>
            <a:off x="6492240" y="2481085"/>
            <a:ext cx="5937504" cy="3510811"/>
          </a:xfrm>
        </p:spPr>
        <p:txBody>
          <a:bodyPr rtlCol="0">
            <a:normAutofit/>
          </a:bodyPr>
          <a:lstStyle/>
          <a:p>
            <a:pPr algn="l" rtl="0"/>
            <a:r>
              <a:rPr lang="nl-NL" sz="2400" dirty="0"/>
              <a:t>Onjuiste verklaring had niet tot doel om zich op de Europese richtlijn te beroepen om de nationale bepaling te omzeilen</a:t>
            </a:r>
          </a:p>
          <a:p>
            <a:pPr algn="l" rtl="0"/>
            <a:endParaRPr lang="nl-NL" sz="2400" dirty="0"/>
          </a:p>
          <a:p>
            <a:pPr algn="l" rtl="0"/>
            <a:r>
              <a:rPr lang="nl-NL" sz="2400" dirty="0"/>
              <a:t>Onjuiste verklaring van PQ was gericht op het verzekeren van het voertuig van TN en in aanmerking te komen voor een gunstigere verzekeringspremie.</a:t>
            </a:r>
          </a:p>
        </p:txBody>
      </p:sp>
      <p:sp>
        <p:nvSpPr>
          <p:cNvPr id="82" name="Tijdelijke aanduiding voor dianummer 81">
            <a:extLst>
              <a:ext uri="{FF2B5EF4-FFF2-40B4-BE49-F238E27FC236}">
                <a16:creationId xmlns:a16="http://schemas.microsoft.com/office/drawing/2014/main" id="{B2B169F0-C269-BF86-995B-C4FEC6F2D870}"/>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nl-NL" smtClean="0"/>
              <a:pPr rtl="0"/>
              <a:t>15</a:t>
            </a:fld>
            <a:endParaRPr lang="nl-NL"/>
          </a:p>
        </p:txBody>
      </p:sp>
      <p:pic>
        <p:nvPicPr>
          <p:cNvPr id="12" name="Afbeelding 11" descr="Afbeelding met Lettertype, Graphics, tekst, logo&#10;&#10;Automatisch gegenereerde beschrijving">
            <a:extLst>
              <a:ext uri="{FF2B5EF4-FFF2-40B4-BE49-F238E27FC236}">
                <a16:creationId xmlns:a16="http://schemas.microsoft.com/office/drawing/2014/main" id="{929C10BE-5D0E-5E8E-4D82-F6FF5E7A53C8}"/>
              </a:ext>
            </a:extLst>
          </p:cNvPr>
          <p:cNvPicPr>
            <a:picLocks noChangeAspect="1"/>
          </p:cNvPicPr>
          <p:nvPr/>
        </p:nvPicPr>
        <p:blipFill>
          <a:blip r:embed="rId3"/>
          <a:stretch>
            <a:fillRect/>
          </a:stretch>
        </p:blipFill>
        <p:spPr>
          <a:xfrm>
            <a:off x="10871543" y="5862340"/>
            <a:ext cx="1195184" cy="560156"/>
          </a:xfrm>
          <a:prstGeom prst="rect">
            <a:avLst/>
          </a:prstGeom>
        </p:spPr>
      </p:pic>
    </p:spTree>
    <p:extLst>
      <p:ext uri="{BB962C8B-B14F-4D97-AF65-F5344CB8AC3E}">
        <p14:creationId xmlns:p14="http://schemas.microsoft.com/office/powerpoint/2010/main" val="1739040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9DE7F2-E890-4744-88DD-A75F5E300513}"/>
              </a:ext>
            </a:extLst>
          </p:cNvPr>
          <p:cNvSpPr>
            <a:spLocks noGrp="1"/>
          </p:cNvSpPr>
          <p:nvPr>
            <p:ph type="ctrTitle"/>
          </p:nvPr>
        </p:nvSpPr>
        <p:spPr>
          <a:xfrm>
            <a:off x="5271911" y="435504"/>
            <a:ext cx="6920089" cy="1715531"/>
          </a:xfrm>
        </p:spPr>
        <p:txBody>
          <a:bodyPr rtlCol="0"/>
          <a:lstStyle/>
          <a:p>
            <a:pPr rtl="0"/>
            <a:r>
              <a:rPr lang="nl-NL" sz="3200" dirty="0"/>
              <a:t>Alle bedragen terugbetalen?</a:t>
            </a:r>
          </a:p>
        </p:txBody>
      </p:sp>
      <p:pic>
        <p:nvPicPr>
          <p:cNvPr id="4" name="Afbeelding 3" descr="Afbeelding met Lettertype, Graphics, tekst, logo&#10;&#10;Automatisch gegenereerde beschrijving">
            <a:extLst>
              <a:ext uri="{FF2B5EF4-FFF2-40B4-BE49-F238E27FC236}">
                <a16:creationId xmlns:a16="http://schemas.microsoft.com/office/drawing/2014/main" id="{9FFCFBA5-028B-4335-1DD8-C438D3F67111}"/>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3" name="Tekstvak 2">
            <a:extLst>
              <a:ext uri="{FF2B5EF4-FFF2-40B4-BE49-F238E27FC236}">
                <a16:creationId xmlns:a16="http://schemas.microsoft.com/office/drawing/2014/main" id="{80A4C313-3BAD-B267-C33F-D316FBA2CDE1}"/>
              </a:ext>
            </a:extLst>
          </p:cNvPr>
          <p:cNvSpPr txBox="1"/>
          <p:nvPr/>
        </p:nvSpPr>
        <p:spPr>
          <a:xfrm>
            <a:off x="5841241" y="2151035"/>
            <a:ext cx="6662789" cy="3046988"/>
          </a:xfrm>
          <a:prstGeom prst="rect">
            <a:avLst/>
          </a:prstGeom>
          <a:noFill/>
        </p:spPr>
        <p:txBody>
          <a:bodyPr wrap="square" rtlCol="0">
            <a:spAutoFit/>
          </a:bodyPr>
          <a:lstStyle/>
          <a:p>
            <a:r>
              <a:rPr lang="nl-NL" sz="2400" dirty="0">
                <a:solidFill>
                  <a:schemeClr val="tx1">
                    <a:lumMod val="75000"/>
                    <a:lumOff val="25000"/>
                  </a:schemeClr>
                </a:solidFill>
              </a:rPr>
              <a:t>Voortdurende nagestreefde en versterkte doelstelling</a:t>
            </a:r>
          </a:p>
          <a:p>
            <a:endParaRPr lang="nl-NL" sz="2400" dirty="0"/>
          </a:p>
          <a:p>
            <a:r>
              <a:rPr lang="nl-NL" sz="2400" dirty="0">
                <a:solidFill>
                  <a:schemeClr val="tx1">
                    <a:lumMod val="75000"/>
                    <a:lumOff val="25000"/>
                  </a:schemeClr>
                </a:solidFill>
              </a:rPr>
              <a:t>Niet op onevenredige wijze beperken</a:t>
            </a:r>
          </a:p>
          <a:p>
            <a:endParaRPr lang="nl-NL" sz="2400" dirty="0"/>
          </a:p>
          <a:p>
            <a:r>
              <a:rPr lang="nl-NL" sz="2400" dirty="0">
                <a:solidFill>
                  <a:schemeClr val="tx1">
                    <a:lumMod val="75000"/>
                    <a:lumOff val="25000"/>
                  </a:schemeClr>
                </a:solidFill>
              </a:rPr>
              <a:t>Nationale bepaling ontneemt definitief en op onevenredige wijze de bescherming van de richtlijn.</a:t>
            </a:r>
          </a:p>
        </p:txBody>
      </p:sp>
    </p:spTree>
    <p:extLst>
      <p:ext uri="{BB962C8B-B14F-4D97-AF65-F5344CB8AC3E}">
        <p14:creationId xmlns:p14="http://schemas.microsoft.com/office/powerpoint/2010/main" val="70778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7E1C88-627C-4655-A4FB-0BB02EDB078A}"/>
              </a:ext>
            </a:extLst>
          </p:cNvPr>
          <p:cNvSpPr>
            <a:spLocks noGrp="1"/>
          </p:cNvSpPr>
          <p:nvPr>
            <p:ph type="title"/>
          </p:nvPr>
        </p:nvSpPr>
        <p:spPr>
          <a:xfrm>
            <a:off x="1494064" y="658593"/>
            <a:ext cx="6853877" cy="791569"/>
          </a:xfrm>
        </p:spPr>
        <p:txBody>
          <a:bodyPr rtlCol="0">
            <a:normAutofit/>
          </a:bodyPr>
          <a:lstStyle/>
          <a:p>
            <a:pPr rtl="0"/>
            <a:r>
              <a:rPr lang="nl-NL" sz="3600" dirty="0"/>
              <a:t>Hartlief: achterhaald?</a:t>
            </a:r>
          </a:p>
        </p:txBody>
      </p:sp>
      <p:sp>
        <p:nvSpPr>
          <p:cNvPr id="6" name="Tijdelijke aanduiding voor dianummer 5">
            <a:extLst>
              <a:ext uri="{FF2B5EF4-FFF2-40B4-BE49-F238E27FC236}">
                <a16:creationId xmlns:a16="http://schemas.microsoft.com/office/drawing/2014/main" id="{C23C3221-5F04-4CA7-A86A-EEA8566A173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nl-NL" smtClean="0"/>
              <a:pPr rtl="0"/>
              <a:t>17</a:t>
            </a:fld>
            <a:endParaRPr lang="nl-NL" dirty="0"/>
          </a:p>
        </p:txBody>
      </p:sp>
      <p:pic>
        <p:nvPicPr>
          <p:cNvPr id="8" name="Afbeelding 7" descr="Afbeelding met Lettertype, Graphics, tekst, logo&#10;&#10;Automatisch gegenereerde beschrijving">
            <a:extLst>
              <a:ext uri="{FF2B5EF4-FFF2-40B4-BE49-F238E27FC236}">
                <a16:creationId xmlns:a16="http://schemas.microsoft.com/office/drawing/2014/main" id="{4AB3649A-25FA-6606-0261-04915002B9D7}"/>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9" name="Tijdelijke aanduiding voor inhoud 2">
            <a:extLst>
              <a:ext uri="{FF2B5EF4-FFF2-40B4-BE49-F238E27FC236}">
                <a16:creationId xmlns:a16="http://schemas.microsoft.com/office/drawing/2014/main" id="{D3DF11D9-2BE6-217D-7730-20F21D22EA32}"/>
              </a:ext>
            </a:extLst>
          </p:cNvPr>
          <p:cNvSpPr txBox="1">
            <a:spLocks/>
          </p:cNvSpPr>
          <p:nvPr/>
        </p:nvSpPr>
        <p:spPr>
          <a:xfrm>
            <a:off x="3917950" y="3660773"/>
            <a:ext cx="5111750" cy="1525588"/>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nl-NL" noProof="1"/>
          </a:p>
        </p:txBody>
      </p:sp>
      <p:sp>
        <p:nvSpPr>
          <p:cNvPr id="10" name="Tijdelijke aanduiding voor inhoud 2">
            <a:extLst>
              <a:ext uri="{FF2B5EF4-FFF2-40B4-BE49-F238E27FC236}">
                <a16:creationId xmlns:a16="http://schemas.microsoft.com/office/drawing/2014/main" id="{01A573C2-FD97-DE1B-B601-7AA188F140CA}"/>
              </a:ext>
            </a:extLst>
          </p:cNvPr>
          <p:cNvSpPr txBox="1">
            <a:spLocks/>
          </p:cNvSpPr>
          <p:nvPr/>
        </p:nvSpPr>
        <p:spPr>
          <a:xfrm>
            <a:off x="1494064" y="1738063"/>
            <a:ext cx="9509469" cy="129046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buFont typeface="Arial" panose="020B0604020202020204" pitchFamily="34" charset="0"/>
              <a:buChar char="•"/>
            </a:pPr>
            <a:r>
              <a:rPr lang="nl-NL" sz="3200" dirty="0"/>
              <a:t>Buitenwettelijke regel geen plaats?</a:t>
            </a:r>
          </a:p>
          <a:p>
            <a:pPr marL="342900" indent="-342900">
              <a:buFont typeface="Arial" panose="020B0604020202020204" pitchFamily="34" charset="0"/>
              <a:buChar char="•"/>
            </a:pPr>
            <a:endParaRPr lang="nl-NL" sz="3200" dirty="0"/>
          </a:p>
          <a:p>
            <a:pPr marL="342900" indent="-342900">
              <a:buFont typeface="Arial" panose="020B0604020202020204" pitchFamily="34" charset="0"/>
              <a:buChar char="•"/>
            </a:pPr>
            <a:endParaRPr lang="nl-NL" sz="3200" dirty="0"/>
          </a:p>
        </p:txBody>
      </p:sp>
      <p:sp>
        <p:nvSpPr>
          <p:cNvPr id="3" name="Tekstvak 2">
            <a:extLst>
              <a:ext uri="{FF2B5EF4-FFF2-40B4-BE49-F238E27FC236}">
                <a16:creationId xmlns:a16="http://schemas.microsoft.com/office/drawing/2014/main" id="{DF2B7447-2405-F52E-ED04-66CCA5A6CC15}"/>
              </a:ext>
            </a:extLst>
          </p:cNvPr>
          <p:cNvSpPr txBox="1"/>
          <p:nvPr/>
        </p:nvSpPr>
        <p:spPr>
          <a:xfrm>
            <a:off x="1494064" y="2623820"/>
            <a:ext cx="7911193" cy="1354217"/>
          </a:xfrm>
          <a:prstGeom prst="rect">
            <a:avLst/>
          </a:prstGeom>
          <a:noFill/>
        </p:spPr>
        <p:txBody>
          <a:bodyPr wrap="square" rtlCol="0">
            <a:spAutoFit/>
          </a:bodyPr>
          <a:lstStyle/>
          <a:p>
            <a:pPr marL="285750" indent="-285750">
              <a:buFont typeface="Arial" panose="020B0604020202020204" pitchFamily="34" charset="0"/>
              <a:buChar char="•"/>
            </a:pPr>
            <a:r>
              <a:rPr lang="nl-NL" sz="3200" noProof="1">
                <a:solidFill>
                  <a:schemeClr val="tx1">
                    <a:lumMod val="75000"/>
                    <a:lumOff val="25000"/>
                  </a:schemeClr>
                </a:solidFill>
              </a:rPr>
              <a:t>Objectieve element: geen praktische betekenis in verkeerszaken?</a:t>
            </a:r>
          </a:p>
          <a:p>
            <a:endParaRPr lang="nl-NL" dirty="0"/>
          </a:p>
        </p:txBody>
      </p:sp>
      <p:sp>
        <p:nvSpPr>
          <p:cNvPr id="4" name="Tekstvak 3">
            <a:extLst>
              <a:ext uri="{FF2B5EF4-FFF2-40B4-BE49-F238E27FC236}">
                <a16:creationId xmlns:a16="http://schemas.microsoft.com/office/drawing/2014/main" id="{94CB257C-624F-1CE3-4D20-53D6F70A47DB}"/>
              </a:ext>
            </a:extLst>
          </p:cNvPr>
          <p:cNvSpPr txBox="1"/>
          <p:nvPr/>
        </p:nvSpPr>
        <p:spPr>
          <a:xfrm>
            <a:off x="1494064" y="3907607"/>
            <a:ext cx="8273143" cy="1569660"/>
          </a:xfrm>
          <a:prstGeom prst="rect">
            <a:avLst/>
          </a:prstGeom>
          <a:noFill/>
        </p:spPr>
        <p:txBody>
          <a:bodyPr wrap="square" rtlCol="0">
            <a:spAutoFit/>
          </a:bodyPr>
          <a:lstStyle/>
          <a:p>
            <a:pPr marL="285750" indent="-285750">
              <a:buFont typeface="Arial" panose="020B0604020202020204" pitchFamily="34" charset="0"/>
              <a:buChar char="•"/>
            </a:pPr>
            <a:r>
              <a:rPr lang="nl-NL" sz="3200" noProof="1">
                <a:solidFill>
                  <a:schemeClr val="tx1">
                    <a:lumMod val="75000"/>
                    <a:lumOff val="25000"/>
                  </a:schemeClr>
                </a:solidFill>
              </a:rPr>
              <a:t>Subjectieve element: hoge drempel? Altijd precontractueel?</a:t>
            </a:r>
          </a:p>
          <a:p>
            <a:pPr marL="285750" indent="-285750">
              <a:buFont typeface="Arial" panose="020B0604020202020204" pitchFamily="34" charset="0"/>
              <a:buChar char="•"/>
            </a:pPr>
            <a:endParaRPr lang="nl-NL" sz="3200" dirty="0"/>
          </a:p>
        </p:txBody>
      </p:sp>
    </p:spTree>
    <p:extLst>
      <p:ext uri="{BB962C8B-B14F-4D97-AF65-F5344CB8AC3E}">
        <p14:creationId xmlns:p14="http://schemas.microsoft.com/office/powerpoint/2010/main" val="1346372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5C0770-A36E-4500-AA2E-F3DE8416AD1E}"/>
              </a:ext>
            </a:extLst>
          </p:cNvPr>
          <p:cNvSpPr>
            <a:spLocks noGrp="1"/>
          </p:cNvSpPr>
          <p:nvPr>
            <p:ph type="title"/>
          </p:nvPr>
        </p:nvSpPr>
        <p:spPr>
          <a:xfrm>
            <a:off x="838200" y="365125"/>
            <a:ext cx="10515600" cy="1325563"/>
          </a:xfrm>
        </p:spPr>
        <p:txBody>
          <a:bodyPr rtlCol="0">
            <a:noAutofit/>
          </a:bodyPr>
          <a:lstStyle/>
          <a:p>
            <a:pPr rtl="0"/>
            <a:r>
              <a:rPr lang="nl-NL" sz="3200" dirty="0"/>
              <a:t>Objectieve element: praktische betekenis? </a:t>
            </a:r>
            <a:br>
              <a:rPr lang="nl-NL" sz="3200" dirty="0"/>
            </a:br>
            <a:r>
              <a:rPr lang="nl-NL" sz="3200" dirty="0"/>
              <a:t>Doelstelling wam-richtlijn</a:t>
            </a:r>
          </a:p>
        </p:txBody>
      </p:sp>
      <p:sp>
        <p:nvSpPr>
          <p:cNvPr id="8" name="Tijdelijke aanduiding voor tekst 7">
            <a:extLst>
              <a:ext uri="{FF2B5EF4-FFF2-40B4-BE49-F238E27FC236}">
                <a16:creationId xmlns:a16="http://schemas.microsoft.com/office/drawing/2014/main" id="{B2F06784-6A30-4941-B70A-A58B611950D4}"/>
              </a:ext>
            </a:extLst>
          </p:cNvPr>
          <p:cNvSpPr>
            <a:spLocks noGrp="1"/>
          </p:cNvSpPr>
          <p:nvPr>
            <p:ph type="body" sz="quarter" idx="20"/>
          </p:nvPr>
        </p:nvSpPr>
        <p:spPr>
          <a:xfrm>
            <a:off x="3366747" y="1806057"/>
            <a:ext cx="2002518" cy="1056950"/>
          </a:xfrm>
        </p:spPr>
        <p:txBody>
          <a:bodyPr rtlCol="0">
            <a:noAutofit/>
          </a:bodyPr>
          <a:lstStyle/>
          <a:p>
            <a:pPr rtl="0"/>
            <a:r>
              <a:rPr lang="nl-NL" sz="2000" dirty="0"/>
              <a:t>Eerlijk en volledig (preambule nr. 12)</a:t>
            </a:r>
          </a:p>
        </p:txBody>
      </p:sp>
      <p:sp>
        <p:nvSpPr>
          <p:cNvPr id="27" name="Tijdelijke aanduiding voor tekst 26">
            <a:extLst>
              <a:ext uri="{FF2B5EF4-FFF2-40B4-BE49-F238E27FC236}">
                <a16:creationId xmlns:a16="http://schemas.microsoft.com/office/drawing/2014/main" id="{69ADCED5-CED8-4991-9B1E-DB7381BE7431}"/>
              </a:ext>
            </a:extLst>
          </p:cNvPr>
          <p:cNvSpPr>
            <a:spLocks noGrp="1"/>
          </p:cNvSpPr>
          <p:nvPr>
            <p:ph type="body" sz="quarter" idx="24"/>
          </p:nvPr>
        </p:nvSpPr>
        <p:spPr>
          <a:xfrm>
            <a:off x="7634462" y="3917844"/>
            <a:ext cx="2347738" cy="846263"/>
          </a:xfrm>
        </p:spPr>
        <p:txBody>
          <a:bodyPr rtlCol="0"/>
          <a:lstStyle/>
          <a:p>
            <a:pPr rtl="0"/>
            <a:r>
              <a:rPr lang="nl-NL" sz="2000" dirty="0"/>
              <a:t>Doelmatige en snelle afdoening (nr. 30)</a:t>
            </a:r>
          </a:p>
        </p:txBody>
      </p:sp>
      <p:sp>
        <p:nvSpPr>
          <p:cNvPr id="26" name="Tijdelijke aanduiding voor tekst 25">
            <a:extLst>
              <a:ext uri="{FF2B5EF4-FFF2-40B4-BE49-F238E27FC236}">
                <a16:creationId xmlns:a16="http://schemas.microsoft.com/office/drawing/2014/main" id="{2329531A-E68A-4913-9B66-062FBAC6D24D}"/>
              </a:ext>
            </a:extLst>
          </p:cNvPr>
          <p:cNvSpPr>
            <a:spLocks noGrp="1"/>
          </p:cNvSpPr>
          <p:nvPr>
            <p:ph type="body" sz="quarter" idx="23"/>
          </p:nvPr>
        </p:nvSpPr>
        <p:spPr>
          <a:xfrm>
            <a:off x="6097477" y="2249629"/>
            <a:ext cx="2347738" cy="765694"/>
          </a:xfrm>
        </p:spPr>
        <p:txBody>
          <a:bodyPr rtlCol="0"/>
          <a:lstStyle/>
          <a:p>
            <a:pPr rtl="0"/>
            <a:r>
              <a:rPr lang="nl-NL" sz="2000" dirty="0"/>
              <a:t>Rechtmatige schadeloosstelling (preambule nr. 17)</a:t>
            </a:r>
          </a:p>
        </p:txBody>
      </p:sp>
      <p:sp>
        <p:nvSpPr>
          <p:cNvPr id="4" name="Tijdelijke aanduiding voor dianummer 3">
            <a:extLst>
              <a:ext uri="{FF2B5EF4-FFF2-40B4-BE49-F238E27FC236}">
                <a16:creationId xmlns:a16="http://schemas.microsoft.com/office/drawing/2014/main" id="{5CE495FC-7E0A-4342-A40D-3B65DCA780C6}"/>
              </a:ext>
            </a:extLst>
          </p:cNvPr>
          <p:cNvSpPr>
            <a:spLocks noGrp="1"/>
          </p:cNvSpPr>
          <p:nvPr>
            <p:ph type="sldNum" sz="quarter" idx="12"/>
          </p:nvPr>
        </p:nvSpPr>
        <p:spPr>
          <a:xfrm>
            <a:off x="8610600" y="6356350"/>
            <a:ext cx="2743200" cy="365125"/>
          </a:xfrm>
        </p:spPr>
        <p:txBody>
          <a:bodyPr rtlCol="0"/>
          <a:lstStyle/>
          <a:p>
            <a:pPr rtl="0"/>
            <a:fld id="{19B51A1E-902D-48AF-9020-955120F399B6}" type="slidenum">
              <a:rPr lang="nl-NL" sz="1050" smtClean="0"/>
              <a:pPr rtl="0"/>
              <a:t>18</a:t>
            </a:fld>
            <a:endParaRPr lang="nl-NL" sz="1050"/>
          </a:p>
        </p:txBody>
      </p:sp>
      <p:sp>
        <p:nvSpPr>
          <p:cNvPr id="25" name="Tijdelijke aanduiding voor tekst 24">
            <a:extLst>
              <a:ext uri="{FF2B5EF4-FFF2-40B4-BE49-F238E27FC236}">
                <a16:creationId xmlns:a16="http://schemas.microsoft.com/office/drawing/2014/main" id="{225FED20-8F0E-4B86-88AD-F902806B2CA0}"/>
              </a:ext>
            </a:extLst>
          </p:cNvPr>
          <p:cNvSpPr>
            <a:spLocks noGrp="1"/>
          </p:cNvSpPr>
          <p:nvPr>
            <p:ph type="body" sz="quarter" idx="22"/>
          </p:nvPr>
        </p:nvSpPr>
        <p:spPr>
          <a:xfrm>
            <a:off x="5751853" y="4340976"/>
            <a:ext cx="2350854" cy="1249363"/>
          </a:xfrm>
        </p:spPr>
        <p:txBody>
          <a:bodyPr rtlCol="0"/>
          <a:lstStyle/>
          <a:p>
            <a:pPr rtl="0"/>
            <a:r>
              <a:rPr lang="nl-NL" sz="2000" dirty="0"/>
              <a:t>Alle slachtoffers een vergelijkbare behandeling (preambule nr. 20)</a:t>
            </a:r>
          </a:p>
        </p:txBody>
      </p:sp>
      <p:sp>
        <p:nvSpPr>
          <p:cNvPr id="24" name="Tijdelijke aanduiding voor tekst 23">
            <a:extLst>
              <a:ext uri="{FF2B5EF4-FFF2-40B4-BE49-F238E27FC236}">
                <a16:creationId xmlns:a16="http://schemas.microsoft.com/office/drawing/2014/main" id="{568D7422-F48C-4829-8937-7DA701F3303B}"/>
              </a:ext>
            </a:extLst>
          </p:cNvPr>
          <p:cNvSpPr>
            <a:spLocks noGrp="1"/>
          </p:cNvSpPr>
          <p:nvPr>
            <p:ph type="body" sz="quarter" idx="21"/>
          </p:nvPr>
        </p:nvSpPr>
        <p:spPr>
          <a:xfrm>
            <a:off x="2987067" y="3821146"/>
            <a:ext cx="2780282" cy="1056950"/>
          </a:xfrm>
        </p:spPr>
        <p:txBody>
          <a:bodyPr rtlCol="0"/>
          <a:lstStyle/>
          <a:p>
            <a:pPr rtl="0"/>
            <a:r>
              <a:rPr lang="nl-NL" sz="2000" dirty="0"/>
              <a:t>Passende sancties ten behoeve van snelle afwikkeling (preambule nr. 40)</a:t>
            </a:r>
          </a:p>
        </p:txBody>
      </p:sp>
      <p:sp>
        <p:nvSpPr>
          <p:cNvPr id="31" name="Ovaal 30">
            <a:extLst>
              <a:ext uri="{FF2B5EF4-FFF2-40B4-BE49-F238E27FC236}">
                <a16:creationId xmlns:a16="http://schemas.microsoft.com/office/drawing/2014/main" id="{F116CCE2-DE5B-4D04-8780-DE09E03B8A28}"/>
              </a:ext>
              <a:ext uri="{C183D7F6-B498-43B3-948B-1728B52AA6E4}">
                <adec:decorative xmlns:adec="http://schemas.microsoft.com/office/drawing/2017/decorative" val="1"/>
              </a:ext>
            </a:extLst>
          </p:cNvPr>
          <p:cNvSpPr/>
          <p:nvPr/>
        </p:nvSpPr>
        <p:spPr>
          <a:xfrm>
            <a:off x="4291806" y="2334532"/>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
        <p:nvSpPr>
          <p:cNvPr id="33" name="Ovaal 32">
            <a:extLst>
              <a:ext uri="{FF2B5EF4-FFF2-40B4-BE49-F238E27FC236}">
                <a16:creationId xmlns:a16="http://schemas.microsoft.com/office/drawing/2014/main" id="{1930BF4B-0565-4413-BDB0-116E9B84F127}"/>
              </a:ext>
              <a:ext uri="{C183D7F6-B498-43B3-948B-1728B52AA6E4}">
                <adec:decorative xmlns:adec="http://schemas.microsoft.com/office/drawing/2017/decorative" val="1"/>
              </a:ext>
            </a:extLst>
          </p:cNvPr>
          <p:cNvSpPr/>
          <p:nvPr/>
        </p:nvSpPr>
        <p:spPr>
          <a:xfrm>
            <a:off x="4291806" y="4326617"/>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
        <p:nvSpPr>
          <p:cNvPr id="35" name="Ovaal 34">
            <a:extLst>
              <a:ext uri="{FF2B5EF4-FFF2-40B4-BE49-F238E27FC236}">
                <a16:creationId xmlns:a16="http://schemas.microsoft.com/office/drawing/2014/main" id="{AEC73B38-496F-4951-89EB-38E1A77E186B}"/>
              </a:ext>
              <a:ext uri="{C183D7F6-B498-43B3-948B-1728B52AA6E4}">
                <adec:decorative xmlns:adec="http://schemas.microsoft.com/office/drawing/2017/decorative" val="1"/>
              </a:ext>
            </a:extLst>
          </p:cNvPr>
          <p:cNvSpPr/>
          <p:nvPr/>
        </p:nvSpPr>
        <p:spPr>
          <a:xfrm>
            <a:off x="6789843" y="4675581"/>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
        <p:nvSpPr>
          <p:cNvPr id="37" name="Ovaal 36">
            <a:extLst>
              <a:ext uri="{FF2B5EF4-FFF2-40B4-BE49-F238E27FC236}">
                <a16:creationId xmlns:a16="http://schemas.microsoft.com/office/drawing/2014/main" id="{8658B547-4844-4FC2-9B4E-C8A8DF4D66D8}"/>
              </a:ext>
              <a:ext uri="{C183D7F6-B498-43B3-948B-1728B52AA6E4}">
                <adec:decorative xmlns:adec="http://schemas.microsoft.com/office/drawing/2017/decorative" val="1"/>
              </a:ext>
            </a:extLst>
          </p:cNvPr>
          <p:cNvSpPr/>
          <p:nvPr/>
        </p:nvSpPr>
        <p:spPr>
          <a:xfrm>
            <a:off x="7144543" y="2483880"/>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
        <p:nvSpPr>
          <p:cNvPr id="39" name="Ovaal 38">
            <a:extLst>
              <a:ext uri="{FF2B5EF4-FFF2-40B4-BE49-F238E27FC236}">
                <a16:creationId xmlns:a16="http://schemas.microsoft.com/office/drawing/2014/main" id="{B7890BF0-461E-41CE-AFC1-AD52C6B9549E}"/>
              </a:ext>
              <a:ext uri="{C183D7F6-B498-43B3-948B-1728B52AA6E4}">
                <adec:decorative xmlns:adec="http://schemas.microsoft.com/office/drawing/2017/decorative" val="1"/>
              </a:ext>
            </a:extLst>
          </p:cNvPr>
          <p:cNvSpPr/>
          <p:nvPr/>
        </p:nvSpPr>
        <p:spPr>
          <a:xfrm>
            <a:off x="8610600" y="4161686"/>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
        <p:nvSpPr>
          <p:cNvPr id="63" name="Afbeelding 61">
            <a:extLst>
              <a:ext uri="{FF2B5EF4-FFF2-40B4-BE49-F238E27FC236}">
                <a16:creationId xmlns:a16="http://schemas.microsoft.com/office/drawing/2014/main" id="{9201E1F5-4143-449F-8629-751D360010A3}"/>
              </a:ext>
              <a:ext uri="{C183D7F6-B498-43B3-948B-1728B52AA6E4}">
                <adec:decorative xmlns:adec="http://schemas.microsoft.com/office/drawing/2017/decorative" val="1"/>
              </a:ext>
            </a:extLst>
          </p:cNvPr>
          <p:cNvSpPr/>
          <p:nvPr/>
        </p:nvSpPr>
        <p:spPr>
          <a:xfrm>
            <a:off x="5274215" y="3041467"/>
            <a:ext cx="1706965" cy="1325563"/>
          </a:xfrm>
          <a:custGeom>
            <a:avLst/>
            <a:gdLst>
              <a:gd name="connsiteX0" fmla="*/ 625766 w 1590050"/>
              <a:gd name="connsiteY0" fmla="*/ 178826 h 1315433"/>
              <a:gd name="connsiteX1" fmla="*/ 284934 w 1590050"/>
              <a:gd name="connsiteY1" fmla="*/ 458195 h 1315433"/>
              <a:gd name="connsiteX2" fmla="*/ 236288 w 1590050"/>
              <a:gd name="connsiteY2" fmla="*/ 498087 h 1315433"/>
              <a:gd name="connsiteX3" fmla="*/ 70217 w 1590050"/>
              <a:gd name="connsiteY3" fmla="*/ 843983 h 1315433"/>
              <a:gd name="connsiteX4" fmla="*/ 651339 w 1590050"/>
              <a:gd name="connsiteY4" fmla="*/ 1315434 h 1315433"/>
              <a:gd name="connsiteX5" fmla="*/ 1079209 w 1590050"/>
              <a:gd name="connsiteY5" fmla="*/ 1264350 h 1315433"/>
              <a:gd name="connsiteX6" fmla="*/ 1430420 w 1590050"/>
              <a:gd name="connsiteY6" fmla="*/ 957844 h 1315433"/>
              <a:gd name="connsiteX7" fmla="*/ 1590051 w 1590050"/>
              <a:gd name="connsiteY7" fmla="*/ 536415 h 1315433"/>
              <a:gd name="connsiteX8" fmla="*/ 1277105 w 1590050"/>
              <a:gd name="connsiteY8" fmla="*/ 312883 h 1315433"/>
              <a:gd name="connsiteX9" fmla="*/ 913138 w 1590050"/>
              <a:gd name="connsiteY9" fmla="*/ 134119 h 1315433"/>
              <a:gd name="connsiteX10" fmla="*/ 536415 w 1590050"/>
              <a:gd name="connsiteY10" fmla="*/ 83035 h 1315433"/>
              <a:gd name="connsiteX11" fmla="*/ 191581 w 1590050"/>
              <a:gd name="connsiteY11" fmla="*/ 843983 h 1315433"/>
              <a:gd name="connsiteX12" fmla="*/ 146875 w 1590050"/>
              <a:gd name="connsiteY12" fmla="*/ 1149426 h 1315433"/>
              <a:gd name="connsiteX13" fmla="*/ 1245217 w 1590050"/>
              <a:gd name="connsiteY13" fmla="*/ 1289923 h 1315433"/>
              <a:gd name="connsiteX14" fmla="*/ 1519771 w 1590050"/>
              <a:gd name="connsiteY14" fmla="*/ 344834 h 1315433"/>
              <a:gd name="connsiteX15" fmla="*/ 798214 w 1590050"/>
              <a:gd name="connsiteY15" fmla="*/ 223532 h 1315433"/>
              <a:gd name="connsiteX16" fmla="*/ 0 w 1590050"/>
              <a:gd name="connsiteY16" fmla="*/ 699235 h 1315433"/>
              <a:gd name="connsiteX17" fmla="*/ 434247 w 1590050"/>
              <a:gd name="connsiteY17" fmla="*/ 1315434 h 1315433"/>
              <a:gd name="connsiteX18" fmla="*/ 1468686 w 1590050"/>
              <a:gd name="connsiteY18" fmla="*/ 1091964 h 1315433"/>
              <a:gd name="connsiteX19" fmla="*/ 1155804 w 1590050"/>
              <a:gd name="connsiteY19" fmla="*/ 0 h 1315433"/>
              <a:gd name="connsiteX0" fmla="*/ 625766 w 1590051"/>
              <a:gd name="connsiteY0" fmla="*/ 178826 h 1315434"/>
              <a:gd name="connsiteX1" fmla="*/ 284934 w 1590051"/>
              <a:gd name="connsiteY1" fmla="*/ 458195 h 1315434"/>
              <a:gd name="connsiteX2" fmla="*/ 236288 w 1590051"/>
              <a:gd name="connsiteY2" fmla="*/ 498087 h 1315434"/>
              <a:gd name="connsiteX3" fmla="*/ 70217 w 1590051"/>
              <a:gd name="connsiteY3" fmla="*/ 843983 h 1315434"/>
              <a:gd name="connsiteX4" fmla="*/ 651339 w 1590051"/>
              <a:gd name="connsiteY4" fmla="*/ 1315434 h 1315434"/>
              <a:gd name="connsiteX5" fmla="*/ 1079209 w 1590051"/>
              <a:gd name="connsiteY5" fmla="*/ 1264350 h 1315434"/>
              <a:gd name="connsiteX6" fmla="*/ 1430420 w 1590051"/>
              <a:gd name="connsiteY6" fmla="*/ 957844 h 1315434"/>
              <a:gd name="connsiteX7" fmla="*/ 1590051 w 1590051"/>
              <a:gd name="connsiteY7" fmla="*/ 536415 h 1315434"/>
              <a:gd name="connsiteX8" fmla="*/ 1277105 w 1590051"/>
              <a:gd name="connsiteY8" fmla="*/ 312883 h 1315434"/>
              <a:gd name="connsiteX9" fmla="*/ 913138 w 1590051"/>
              <a:gd name="connsiteY9" fmla="*/ 134119 h 1315434"/>
              <a:gd name="connsiteX10" fmla="*/ 536415 w 1590051"/>
              <a:gd name="connsiteY10" fmla="*/ 83035 h 1315434"/>
              <a:gd name="connsiteX11" fmla="*/ 290641 w 1590051"/>
              <a:gd name="connsiteY11" fmla="*/ 661103 h 1315434"/>
              <a:gd name="connsiteX12" fmla="*/ 146875 w 1590051"/>
              <a:gd name="connsiteY12" fmla="*/ 1149426 h 1315434"/>
              <a:gd name="connsiteX13" fmla="*/ 1245217 w 1590051"/>
              <a:gd name="connsiteY13" fmla="*/ 1289923 h 1315434"/>
              <a:gd name="connsiteX14" fmla="*/ 1519771 w 1590051"/>
              <a:gd name="connsiteY14" fmla="*/ 344834 h 1315434"/>
              <a:gd name="connsiteX15" fmla="*/ 798214 w 1590051"/>
              <a:gd name="connsiteY15" fmla="*/ 223532 h 1315434"/>
              <a:gd name="connsiteX16" fmla="*/ 0 w 1590051"/>
              <a:gd name="connsiteY16" fmla="*/ 699235 h 1315434"/>
              <a:gd name="connsiteX17" fmla="*/ 434247 w 1590051"/>
              <a:gd name="connsiteY17" fmla="*/ 1315434 h 1315434"/>
              <a:gd name="connsiteX18" fmla="*/ 1468686 w 1590051"/>
              <a:gd name="connsiteY18" fmla="*/ 1091964 h 1315434"/>
              <a:gd name="connsiteX19" fmla="*/ 1155804 w 1590051"/>
              <a:gd name="connsiteY19" fmla="*/ 0 h 1315434"/>
              <a:gd name="connsiteX20" fmla="*/ 625766 w 1590051"/>
              <a:gd name="connsiteY20" fmla="*/ 178826 h 1315434"/>
              <a:gd name="connsiteX0" fmla="*/ 625766 w 1590051"/>
              <a:gd name="connsiteY0" fmla="*/ 178826 h 1315434"/>
              <a:gd name="connsiteX1" fmla="*/ 284934 w 1590051"/>
              <a:gd name="connsiteY1" fmla="*/ 458195 h 1315434"/>
              <a:gd name="connsiteX2" fmla="*/ 236288 w 1590051"/>
              <a:gd name="connsiteY2" fmla="*/ 498087 h 1315434"/>
              <a:gd name="connsiteX3" fmla="*/ 70217 w 1590051"/>
              <a:gd name="connsiteY3" fmla="*/ 843983 h 1315434"/>
              <a:gd name="connsiteX4" fmla="*/ 651339 w 1590051"/>
              <a:gd name="connsiteY4" fmla="*/ 1315434 h 1315434"/>
              <a:gd name="connsiteX5" fmla="*/ 1079209 w 1590051"/>
              <a:gd name="connsiteY5" fmla="*/ 1264350 h 1315434"/>
              <a:gd name="connsiteX6" fmla="*/ 1430420 w 1590051"/>
              <a:gd name="connsiteY6" fmla="*/ 957844 h 1315434"/>
              <a:gd name="connsiteX7" fmla="*/ 1590051 w 1590051"/>
              <a:gd name="connsiteY7" fmla="*/ 536415 h 1315434"/>
              <a:gd name="connsiteX8" fmla="*/ 1277105 w 1590051"/>
              <a:gd name="connsiteY8" fmla="*/ 312883 h 1315434"/>
              <a:gd name="connsiteX9" fmla="*/ 913138 w 1590051"/>
              <a:gd name="connsiteY9" fmla="*/ 134119 h 1315434"/>
              <a:gd name="connsiteX10" fmla="*/ 536415 w 1590051"/>
              <a:gd name="connsiteY10" fmla="*/ 83035 h 1315434"/>
              <a:gd name="connsiteX11" fmla="*/ 290641 w 1590051"/>
              <a:gd name="connsiteY11" fmla="*/ 661103 h 1315434"/>
              <a:gd name="connsiteX12" fmla="*/ 344995 w 1590051"/>
              <a:gd name="connsiteY12" fmla="*/ 1019886 h 1315434"/>
              <a:gd name="connsiteX13" fmla="*/ 1245217 w 1590051"/>
              <a:gd name="connsiteY13" fmla="*/ 1289923 h 1315434"/>
              <a:gd name="connsiteX14" fmla="*/ 1519771 w 1590051"/>
              <a:gd name="connsiteY14" fmla="*/ 344834 h 1315434"/>
              <a:gd name="connsiteX15" fmla="*/ 798214 w 1590051"/>
              <a:gd name="connsiteY15" fmla="*/ 223532 h 1315434"/>
              <a:gd name="connsiteX16" fmla="*/ 0 w 1590051"/>
              <a:gd name="connsiteY16" fmla="*/ 699235 h 1315434"/>
              <a:gd name="connsiteX17" fmla="*/ 434247 w 1590051"/>
              <a:gd name="connsiteY17" fmla="*/ 1315434 h 1315434"/>
              <a:gd name="connsiteX18" fmla="*/ 1468686 w 1590051"/>
              <a:gd name="connsiteY18" fmla="*/ 1091964 h 1315434"/>
              <a:gd name="connsiteX19" fmla="*/ 1155804 w 1590051"/>
              <a:gd name="connsiteY19" fmla="*/ 0 h 1315434"/>
              <a:gd name="connsiteX20" fmla="*/ 625766 w 1590051"/>
              <a:gd name="connsiteY20" fmla="*/ 178826 h 1315434"/>
              <a:gd name="connsiteX0" fmla="*/ 555549 w 1519834"/>
              <a:gd name="connsiteY0" fmla="*/ 178826 h 1315434"/>
              <a:gd name="connsiteX1" fmla="*/ 214717 w 1519834"/>
              <a:gd name="connsiteY1" fmla="*/ 458195 h 1315434"/>
              <a:gd name="connsiteX2" fmla="*/ 166071 w 1519834"/>
              <a:gd name="connsiteY2" fmla="*/ 498087 h 1315434"/>
              <a:gd name="connsiteX3" fmla="*/ 0 w 1519834"/>
              <a:gd name="connsiteY3" fmla="*/ 843983 h 1315434"/>
              <a:gd name="connsiteX4" fmla="*/ 581122 w 1519834"/>
              <a:gd name="connsiteY4" fmla="*/ 1315434 h 1315434"/>
              <a:gd name="connsiteX5" fmla="*/ 1008992 w 1519834"/>
              <a:gd name="connsiteY5" fmla="*/ 1264350 h 1315434"/>
              <a:gd name="connsiteX6" fmla="*/ 1360203 w 1519834"/>
              <a:gd name="connsiteY6" fmla="*/ 957844 h 1315434"/>
              <a:gd name="connsiteX7" fmla="*/ 1519834 w 1519834"/>
              <a:gd name="connsiteY7" fmla="*/ 536415 h 1315434"/>
              <a:gd name="connsiteX8" fmla="*/ 1206888 w 1519834"/>
              <a:gd name="connsiteY8" fmla="*/ 312883 h 1315434"/>
              <a:gd name="connsiteX9" fmla="*/ 842921 w 1519834"/>
              <a:gd name="connsiteY9" fmla="*/ 134119 h 1315434"/>
              <a:gd name="connsiteX10" fmla="*/ 466198 w 1519834"/>
              <a:gd name="connsiteY10" fmla="*/ 83035 h 1315434"/>
              <a:gd name="connsiteX11" fmla="*/ 220424 w 1519834"/>
              <a:gd name="connsiteY11" fmla="*/ 661103 h 1315434"/>
              <a:gd name="connsiteX12" fmla="*/ 274778 w 1519834"/>
              <a:gd name="connsiteY12" fmla="*/ 1019886 h 1315434"/>
              <a:gd name="connsiteX13" fmla="*/ 1175000 w 1519834"/>
              <a:gd name="connsiteY13" fmla="*/ 1289923 h 1315434"/>
              <a:gd name="connsiteX14" fmla="*/ 1449554 w 1519834"/>
              <a:gd name="connsiteY14" fmla="*/ 344834 h 1315434"/>
              <a:gd name="connsiteX15" fmla="*/ 727997 w 1519834"/>
              <a:gd name="connsiteY15" fmla="*/ 223532 h 1315434"/>
              <a:gd name="connsiteX16" fmla="*/ 105043 w 1519834"/>
              <a:gd name="connsiteY16" fmla="*/ 722095 h 1315434"/>
              <a:gd name="connsiteX17" fmla="*/ 364030 w 1519834"/>
              <a:gd name="connsiteY17" fmla="*/ 1315434 h 1315434"/>
              <a:gd name="connsiteX18" fmla="*/ 1398469 w 1519834"/>
              <a:gd name="connsiteY18" fmla="*/ 1091964 h 1315434"/>
              <a:gd name="connsiteX19" fmla="*/ 1085587 w 1519834"/>
              <a:gd name="connsiteY19" fmla="*/ 0 h 1315434"/>
              <a:gd name="connsiteX20" fmla="*/ 555549 w 1519834"/>
              <a:gd name="connsiteY20" fmla="*/ 178826 h 1315434"/>
              <a:gd name="connsiteX0" fmla="*/ 555549 w 1519834"/>
              <a:gd name="connsiteY0" fmla="*/ 178826 h 1315434"/>
              <a:gd name="connsiteX1" fmla="*/ 214717 w 1519834"/>
              <a:gd name="connsiteY1" fmla="*/ 458195 h 1315434"/>
              <a:gd name="connsiteX2" fmla="*/ 166071 w 1519834"/>
              <a:gd name="connsiteY2" fmla="*/ 498087 h 1315434"/>
              <a:gd name="connsiteX3" fmla="*/ 0 w 1519834"/>
              <a:gd name="connsiteY3" fmla="*/ 843983 h 1315434"/>
              <a:gd name="connsiteX4" fmla="*/ 581122 w 1519834"/>
              <a:gd name="connsiteY4" fmla="*/ 1315434 h 1315434"/>
              <a:gd name="connsiteX5" fmla="*/ 1008992 w 1519834"/>
              <a:gd name="connsiteY5" fmla="*/ 1264350 h 1315434"/>
              <a:gd name="connsiteX6" fmla="*/ 1360203 w 1519834"/>
              <a:gd name="connsiteY6" fmla="*/ 957844 h 1315434"/>
              <a:gd name="connsiteX7" fmla="*/ 1519834 w 1519834"/>
              <a:gd name="connsiteY7" fmla="*/ 536415 h 1315434"/>
              <a:gd name="connsiteX8" fmla="*/ 1206888 w 1519834"/>
              <a:gd name="connsiteY8" fmla="*/ 312883 h 1315434"/>
              <a:gd name="connsiteX9" fmla="*/ 842921 w 1519834"/>
              <a:gd name="connsiteY9" fmla="*/ 134119 h 1315434"/>
              <a:gd name="connsiteX10" fmla="*/ 466198 w 1519834"/>
              <a:gd name="connsiteY10" fmla="*/ 83035 h 1315434"/>
              <a:gd name="connsiteX11" fmla="*/ 220424 w 1519834"/>
              <a:gd name="connsiteY11" fmla="*/ 661103 h 1315434"/>
              <a:gd name="connsiteX12" fmla="*/ 274778 w 1519834"/>
              <a:gd name="connsiteY12" fmla="*/ 1019886 h 1315434"/>
              <a:gd name="connsiteX13" fmla="*/ 1175000 w 1519834"/>
              <a:gd name="connsiteY13" fmla="*/ 1289923 h 1315434"/>
              <a:gd name="connsiteX14" fmla="*/ 1449554 w 1519834"/>
              <a:gd name="connsiteY14" fmla="*/ 344834 h 1315434"/>
              <a:gd name="connsiteX15" fmla="*/ 331757 w 1519834"/>
              <a:gd name="connsiteY15" fmla="*/ 162572 h 1315434"/>
              <a:gd name="connsiteX16" fmla="*/ 105043 w 1519834"/>
              <a:gd name="connsiteY16" fmla="*/ 722095 h 1315434"/>
              <a:gd name="connsiteX17" fmla="*/ 364030 w 1519834"/>
              <a:gd name="connsiteY17" fmla="*/ 1315434 h 1315434"/>
              <a:gd name="connsiteX18" fmla="*/ 1398469 w 1519834"/>
              <a:gd name="connsiteY18" fmla="*/ 1091964 h 1315434"/>
              <a:gd name="connsiteX19" fmla="*/ 1085587 w 1519834"/>
              <a:gd name="connsiteY19" fmla="*/ 0 h 1315434"/>
              <a:gd name="connsiteX20" fmla="*/ 555549 w 1519834"/>
              <a:gd name="connsiteY20" fmla="*/ 178826 h 1315434"/>
              <a:gd name="connsiteX0" fmla="*/ 555549 w 1519834"/>
              <a:gd name="connsiteY0" fmla="*/ 178826 h 1315434"/>
              <a:gd name="connsiteX1" fmla="*/ 214717 w 1519834"/>
              <a:gd name="connsiteY1" fmla="*/ 458195 h 1315434"/>
              <a:gd name="connsiteX2" fmla="*/ 166071 w 1519834"/>
              <a:gd name="connsiteY2" fmla="*/ 498087 h 1315434"/>
              <a:gd name="connsiteX3" fmla="*/ 0 w 1519834"/>
              <a:gd name="connsiteY3" fmla="*/ 843983 h 1315434"/>
              <a:gd name="connsiteX4" fmla="*/ 581122 w 1519834"/>
              <a:gd name="connsiteY4" fmla="*/ 1315434 h 1315434"/>
              <a:gd name="connsiteX5" fmla="*/ 1008992 w 1519834"/>
              <a:gd name="connsiteY5" fmla="*/ 1264350 h 1315434"/>
              <a:gd name="connsiteX6" fmla="*/ 1253523 w 1519834"/>
              <a:gd name="connsiteY6" fmla="*/ 912124 h 1315434"/>
              <a:gd name="connsiteX7" fmla="*/ 1519834 w 1519834"/>
              <a:gd name="connsiteY7" fmla="*/ 536415 h 1315434"/>
              <a:gd name="connsiteX8" fmla="*/ 1206888 w 1519834"/>
              <a:gd name="connsiteY8" fmla="*/ 312883 h 1315434"/>
              <a:gd name="connsiteX9" fmla="*/ 842921 w 1519834"/>
              <a:gd name="connsiteY9" fmla="*/ 134119 h 1315434"/>
              <a:gd name="connsiteX10" fmla="*/ 466198 w 1519834"/>
              <a:gd name="connsiteY10" fmla="*/ 83035 h 1315434"/>
              <a:gd name="connsiteX11" fmla="*/ 220424 w 1519834"/>
              <a:gd name="connsiteY11" fmla="*/ 661103 h 1315434"/>
              <a:gd name="connsiteX12" fmla="*/ 274778 w 1519834"/>
              <a:gd name="connsiteY12" fmla="*/ 1019886 h 1315434"/>
              <a:gd name="connsiteX13" fmla="*/ 1175000 w 1519834"/>
              <a:gd name="connsiteY13" fmla="*/ 1289923 h 1315434"/>
              <a:gd name="connsiteX14" fmla="*/ 1449554 w 1519834"/>
              <a:gd name="connsiteY14" fmla="*/ 344834 h 1315434"/>
              <a:gd name="connsiteX15" fmla="*/ 331757 w 1519834"/>
              <a:gd name="connsiteY15" fmla="*/ 162572 h 1315434"/>
              <a:gd name="connsiteX16" fmla="*/ 105043 w 1519834"/>
              <a:gd name="connsiteY16" fmla="*/ 722095 h 1315434"/>
              <a:gd name="connsiteX17" fmla="*/ 364030 w 1519834"/>
              <a:gd name="connsiteY17" fmla="*/ 1315434 h 1315434"/>
              <a:gd name="connsiteX18" fmla="*/ 1398469 w 1519834"/>
              <a:gd name="connsiteY18" fmla="*/ 1091964 h 1315434"/>
              <a:gd name="connsiteX19" fmla="*/ 1085587 w 1519834"/>
              <a:gd name="connsiteY19" fmla="*/ 0 h 1315434"/>
              <a:gd name="connsiteX20" fmla="*/ 555549 w 1519834"/>
              <a:gd name="connsiteY20" fmla="*/ 178826 h 1315434"/>
              <a:gd name="connsiteX0" fmla="*/ 555549 w 1519834"/>
              <a:gd name="connsiteY0" fmla="*/ 178826 h 1315434"/>
              <a:gd name="connsiteX1" fmla="*/ 214717 w 1519834"/>
              <a:gd name="connsiteY1" fmla="*/ 458195 h 1315434"/>
              <a:gd name="connsiteX2" fmla="*/ 166071 w 1519834"/>
              <a:gd name="connsiteY2" fmla="*/ 498087 h 1315434"/>
              <a:gd name="connsiteX3" fmla="*/ 0 w 1519834"/>
              <a:gd name="connsiteY3" fmla="*/ 843983 h 1315434"/>
              <a:gd name="connsiteX4" fmla="*/ 581122 w 1519834"/>
              <a:gd name="connsiteY4" fmla="*/ 1315434 h 1315434"/>
              <a:gd name="connsiteX5" fmla="*/ 1008992 w 1519834"/>
              <a:gd name="connsiteY5" fmla="*/ 1264350 h 1315434"/>
              <a:gd name="connsiteX6" fmla="*/ 1253523 w 1519834"/>
              <a:gd name="connsiteY6" fmla="*/ 912124 h 1315434"/>
              <a:gd name="connsiteX7" fmla="*/ 1519834 w 1519834"/>
              <a:gd name="connsiteY7" fmla="*/ 536415 h 1315434"/>
              <a:gd name="connsiteX8" fmla="*/ 1206888 w 1519834"/>
              <a:gd name="connsiteY8" fmla="*/ 312883 h 1315434"/>
              <a:gd name="connsiteX9" fmla="*/ 842921 w 1519834"/>
              <a:gd name="connsiteY9" fmla="*/ 134119 h 1315434"/>
              <a:gd name="connsiteX10" fmla="*/ 466198 w 1519834"/>
              <a:gd name="connsiteY10" fmla="*/ 83035 h 1315434"/>
              <a:gd name="connsiteX11" fmla="*/ 220424 w 1519834"/>
              <a:gd name="connsiteY11" fmla="*/ 661103 h 1315434"/>
              <a:gd name="connsiteX12" fmla="*/ 274778 w 1519834"/>
              <a:gd name="connsiteY12" fmla="*/ 1019886 h 1315434"/>
              <a:gd name="connsiteX13" fmla="*/ 1175000 w 1519834"/>
              <a:gd name="connsiteY13" fmla="*/ 1289923 h 1315434"/>
              <a:gd name="connsiteX14" fmla="*/ 1449554 w 1519834"/>
              <a:gd name="connsiteY14" fmla="*/ 344834 h 1315434"/>
              <a:gd name="connsiteX15" fmla="*/ 331757 w 1519834"/>
              <a:gd name="connsiteY15" fmla="*/ 162572 h 1315434"/>
              <a:gd name="connsiteX16" fmla="*/ 105043 w 1519834"/>
              <a:gd name="connsiteY16" fmla="*/ 722095 h 1315434"/>
              <a:gd name="connsiteX17" fmla="*/ 364030 w 1519834"/>
              <a:gd name="connsiteY17" fmla="*/ 1315434 h 1315434"/>
              <a:gd name="connsiteX18" fmla="*/ 1428949 w 1519834"/>
              <a:gd name="connsiteY18" fmla="*/ 939564 h 1315434"/>
              <a:gd name="connsiteX19" fmla="*/ 1085587 w 1519834"/>
              <a:gd name="connsiteY19" fmla="*/ 0 h 1315434"/>
              <a:gd name="connsiteX20" fmla="*/ 555549 w 1519834"/>
              <a:gd name="connsiteY20" fmla="*/ 178826 h 1315434"/>
              <a:gd name="connsiteX0" fmla="*/ 555549 w 1519834"/>
              <a:gd name="connsiteY0" fmla="*/ 178826 h 1345914"/>
              <a:gd name="connsiteX1" fmla="*/ 214717 w 1519834"/>
              <a:gd name="connsiteY1" fmla="*/ 458195 h 1345914"/>
              <a:gd name="connsiteX2" fmla="*/ 166071 w 1519834"/>
              <a:gd name="connsiteY2" fmla="*/ 498087 h 1345914"/>
              <a:gd name="connsiteX3" fmla="*/ 0 w 1519834"/>
              <a:gd name="connsiteY3" fmla="*/ 843983 h 1345914"/>
              <a:gd name="connsiteX4" fmla="*/ 741142 w 1519834"/>
              <a:gd name="connsiteY4" fmla="*/ 1345914 h 1345914"/>
              <a:gd name="connsiteX5" fmla="*/ 1008992 w 1519834"/>
              <a:gd name="connsiteY5" fmla="*/ 1264350 h 1345914"/>
              <a:gd name="connsiteX6" fmla="*/ 1253523 w 1519834"/>
              <a:gd name="connsiteY6" fmla="*/ 912124 h 1345914"/>
              <a:gd name="connsiteX7" fmla="*/ 1519834 w 1519834"/>
              <a:gd name="connsiteY7" fmla="*/ 536415 h 1345914"/>
              <a:gd name="connsiteX8" fmla="*/ 1206888 w 1519834"/>
              <a:gd name="connsiteY8" fmla="*/ 312883 h 1345914"/>
              <a:gd name="connsiteX9" fmla="*/ 842921 w 1519834"/>
              <a:gd name="connsiteY9" fmla="*/ 134119 h 1345914"/>
              <a:gd name="connsiteX10" fmla="*/ 466198 w 1519834"/>
              <a:gd name="connsiteY10" fmla="*/ 83035 h 1345914"/>
              <a:gd name="connsiteX11" fmla="*/ 220424 w 1519834"/>
              <a:gd name="connsiteY11" fmla="*/ 661103 h 1345914"/>
              <a:gd name="connsiteX12" fmla="*/ 274778 w 1519834"/>
              <a:gd name="connsiteY12" fmla="*/ 1019886 h 1345914"/>
              <a:gd name="connsiteX13" fmla="*/ 1175000 w 1519834"/>
              <a:gd name="connsiteY13" fmla="*/ 1289923 h 1345914"/>
              <a:gd name="connsiteX14" fmla="*/ 1449554 w 1519834"/>
              <a:gd name="connsiteY14" fmla="*/ 344834 h 1345914"/>
              <a:gd name="connsiteX15" fmla="*/ 331757 w 1519834"/>
              <a:gd name="connsiteY15" fmla="*/ 162572 h 1345914"/>
              <a:gd name="connsiteX16" fmla="*/ 105043 w 1519834"/>
              <a:gd name="connsiteY16" fmla="*/ 722095 h 1345914"/>
              <a:gd name="connsiteX17" fmla="*/ 364030 w 1519834"/>
              <a:gd name="connsiteY17" fmla="*/ 1315434 h 1345914"/>
              <a:gd name="connsiteX18" fmla="*/ 1428949 w 1519834"/>
              <a:gd name="connsiteY18" fmla="*/ 939564 h 1345914"/>
              <a:gd name="connsiteX19" fmla="*/ 1085587 w 1519834"/>
              <a:gd name="connsiteY19" fmla="*/ 0 h 1345914"/>
              <a:gd name="connsiteX20" fmla="*/ 555549 w 1519834"/>
              <a:gd name="connsiteY20" fmla="*/ 178826 h 1345914"/>
              <a:gd name="connsiteX0" fmla="*/ 555549 w 1519834"/>
              <a:gd name="connsiteY0" fmla="*/ 178826 h 1345914"/>
              <a:gd name="connsiteX1" fmla="*/ 214717 w 1519834"/>
              <a:gd name="connsiteY1" fmla="*/ 458195 h 1345914"/>
              <a:gd name="connsiteX2" fmla="*/ 166071 w 1519834"/>
              <a:gd name="connsiteY2" fmla="*/ 498087 h 1345914"/>
              <a:gd name="connsiteX3" fmla="*/ 0 w 1519834"/>
              <a:gd name="connsiteY3" fmla="*/ 843983 h 1345914"/>
              <a:gd name="connsiteX4" fmla="*/ 741142 w 1519834"/>
              <a:gd name="connsiteY4" fmla="*/ 1345914 h 1345914"/>
              <a:gd name="connsiteX5" fmla="*/ 1008992 w 1519834"/>
              <a:gd name="connsiteY5" fmla="*/ 1264350 h 1345914"/>
              <a:gd name="connsiteX6" fmla="*/ 1253523 w 1519834"/>
              <a:gd name="connsiteY6" fmla="*/ 912124 h 1345914"/>
              <a:gd name="connsiteX7" fmla="*/ 1519834 w 1519834"/>
              <a:gd name="connsiteY7" fmla="*/ 536415 h 1345914"/>
              <a:gd name="connsiteX8" fmla="*/ 1206888 w 1519834"/>
              <a:gd name="connsiteY8" fmla="*/ 312883 h 1345914"/>
              <a:gd name="connsiteX9" fmla="*/ 842921 w 1519834"/>
              <a:gd name="connsiteY9" fmla="*/ 134119 h 1345914"/>
              <a:gd name="connsiteX10" fmla="*/ 466198 w 1519834"/>
              <a:gd name="connsiteY10" fmla="*/ 83035 h 1345914"/>
              <a:gd name="connsiteX11" fmla="*/ 220424 w 1519834"/>
              <a:gd name="connsiteY11" fmla="*/ 661103 h 1345914"/>
              <a:gd name="connsiteX12" fmla="*/ 274778 w 1519834"/>
              <a:gd name="connsiteY12" fmla="*/ 1019886 h 1345914"/>
              <a:gd name="connsiteX13" fmla="*/ 1175000 w 1519834"/>
              <a:gd name="connsiteY13" fmla="*/ 1289923 h 1345914"/>
              <a:gd name="connsiteX14" fmla="*/ 1449554 w 1519834"/>
              <a:gd name="connsiteY14" fmla="*/ 344834 h 1345914"/>
              <a:gd name="connsiteX15" fmla="*/ 331757 w 1519834"/>
              <a:gd name="connsiteY15" fmla="*/ 162572 h 1345914"/>
              <a:gd name="connsiteX16" fmla="*/ 105043 w 1519834"/>
              <a:gd name="connsiteY16" fmla="*/ 722095 h 1345914"/>
              <a:gd name="connsiteX17" fmla="*/ 356410 w 1519834"/>
              <a:gd name="connsiteY17" fmla="*/ 1246854 h 1345914"/>
              <a:gd name="connsiteX18" fmla="*/ 1428949 w 1519834"/>
              <a:gd name="connsiteY18" fmla="*/ 939564 h 1345914"/>
              <a:gd name="connsiteX19" fmla="*/ 1085587 w 1519834"/>
              <a:gd name="connsiteY19" fmla="*/ 0 h 1345914"/>
              <a:gd name="connsiteX20" fmla="*/ 555549 w 1519834"/>
              <a:gd name="connsiteY20" fmla="*/ 178826 h 1345914"/>
              <a:gd name="connsiteX0" fmla="*/ 555549 w 1519834"/>
              <a:gd name="connsiteY0" fmla="*/ 95791 h 1262879"/>
              <a:gd name="connsiteX1" fmla="*/ 214717 w 1519834"/>
              <a:gd name="connsiteY1" fmla="*/ 375160 h 1262879"/>
              <a:gd name="connsiteX2" fmla="*/ 166071 w 1519834"/>
              <a:gd name="connsiteY2" fmla="*/ 415052 h 1262879"/>
              <a:gd name="connsiteX3" fmla="*/ 0 w 1519834"/>
              <a:gd name="connsiteY3" fmla="*/ 760948 h 1262879"/>
              <a:gd name="connsiteX4" fmla="*/ 741142 w 1519834"/>
              <a:gd name="connsiteY4" fmla="*/ 1262879 h 1262879"/>
              <a:gd name="connsiteX5" fmla="*/ 1008992 w 1519834"/>
              <a:gd name="connsiteY5" fmla="*/ 1181315 h 1262879"/>
              <a:gd name="connsiteX6" fmla="*/ 1253523 w 1519834"/>
              <a:gd name="connsiteY6" fmla="*/ 829089 h 1262879"/>
              <a:gd name="connsiteX7" fmla="*/ 1519834 w 1519834"/>
              <a:gd name="connsiteY7" fmla="*/ 453380 h 1262879"/>
              <a:gd name="connsiteX8" fmla="*/ 1206888 w 1519834"/>
              <a:gd name="connsiteY8" fmla="*/ 229848 h 1262879"/>
              <a:gd name="connsiteX9" fmla="*/ 842921 w 1519834"/>
              <a:gd name="connsiteY9" fmla="*/ 51084 h 1262879"/>
              <a:gd name="connsiteX10" fmla="*/ 466198 w 1519834"/>
              <a:gd name="connsiteY10" fmla="*/ 0 h 1262879"/>
              <a:gd name="connsiteX11" fmla="*/ 220424 w 1519834"/>
              <a:gd name="connsiteY11" fmla="*/ 578068 h 1262879"/>
              <a:gd name="connsiteX12" fmla="*/ 274778 w 1519834"/>
              <a:gd name="connsiteY12" fmla="*/ 936851 h 1262879"/>
              <a:gd name="connsiteX13" fmla="*/ 1175000 w 1519834"/>
              <a:gd name="connsiteY13" fmla="*/ 1206888 h 1262879"/>
              <a:gd name="connsiteX14" fmla="*/ 1449554 w 1519834"/>
              <a:gd name="connsiteY14" fmla="*/ 261799 h 1262879"/>
              <a:gd name="connsiteX15" fmla="*/ 331757 w 1519834"/>
              <a:gd name="connsiteY15" fmla="*/ 79537 h 1262879"/>
              <a:gd name="connsiteX16" fmla="*/ 105043 w 1519834"/>
              <a:gd name="connsiteY16" fmla="*/ 639060 h 1262879"/>
              <a:gd name="connsiteX17" fmla="*/ 356410 w 1519834"/>
              <a:gd name="connsiteY17" fmla="*/ 1163819 h 1262879"/>
              <a:gd name="connsiteX18" fmla="*/ 1428949 w 1519834"/>
              <a:gd name="connsiteY18" fmla="*/ 856529 h 1262879"/>
              <a:gd name="connsiteX19" fmla="*/ 1055107 w 1519834"/>
              <a:gd name="connsiteY19" fmla="*/ 61745 h 1262879"/>
              <a:gd name="connsiteX20" fmla="*/ 555549 w 1519834"/>
              <a:gd name="connsiteY20" fmla="*/ 95791 h 1262879"/>
              <a:gd name="connsiteX0" fmla="*/ 555549 w 1519834"/>
              <a:gd name="connsiteY0" fmla="*/ 95791 h 1268594"/>
              <a:gd name="connsiteX1" fmla="*/ 214717 w 1519834"/>
              <a:gd name="connsiteY1" fmla="*/ 375160 h 1268594"/>
              <a:gd name="connsiteX2" fmla="*/ 166071 w 1519834"/>
              <a:gd name="connsiteY2" fmla="*/ 415052 h 1268594"/>
              <a:gd name="connsiteX3" fmla="*/ 0 w 1519834"/>
              <a:gd name="connsiteY3" fmla="*/ 760948 h 1268594"/>
              <a:gd name="connsiteX4" fmla="*/ 741142 w 1519834"/>
              <a:gd name="connsiteY4" fmla="*/ 1262879 h 1268594"/>
              <a:gd name="connsiteX5" fmla="*/ 1008992 w 1519834"/>
              <a:gd name="connsiteY5" fmla="*/ 1181315 h 1268594"/>
              <a:gd name="connsiteX6" fmla="*/ 1253523 w 1519834"/>
              <a:gd name="connsiteY6" fmla="*/ 829089 h 1268594"/>
              <a:gd name="connsiteX7" fmla="*/ 1519834 w 1519834"/>
              <a:gd name="connsiteY7" fmla="*/ 453380 h 1268594"/>
              <a:gd name="connsiteX8" fmla="*/ 1206888 w 1519834"/>
              <a:gd name="connsiteY8" fmla="*/ 229848 h 1268594"/>
              <a:gd name="connsiteX9" fmla="*/ 842921 w 1519834"/>
              <a:gd name="connsiteY9" fmla="*/ 51084 h 1268594"/>
              <a:gd name="connsiteX10" fmla="*/ 466198 w 1519834"/>
              <a:gd name="connsiteY10" fmla="*/ 0 h 1268594"/>
              <a:gd name="connsiteX11" fmla="*/ 220424 w 1519834"/>
              <a:gd name="connsiteY11" fmla="*/ 578068 h 1268594"/>
              <a:gd name="connsiteX12" fmla="*/ 274778 w 1519834"/>
              <a:gd name="connsiteY12" fmla="*/ 936851 h 1268594"/>
              <a:gd name="connsiteX13" fmla="*/ 1175000 w 1519834"/>
              <a:gd name="connsiteY13" fmla="*/ 1206888 h 1268594"/>
              <a:gd name="connsiteX14" fmla="*/ 1449554 w 1519834"/>
              <a:gd name="connsiteY14" fmla="*/ 261799 h 1268594"/>
              <a:gd name="connsiteX15" fmla="*/ 331757 w 1519834"/>
              <a:gd name="connsiteY15" fmla="*/ 79537 h 1268594"/>
              <a:gd name="connsiteX16" fmla="*/ 105043 w 1519834"/>
              <a:gd name="connsiteY16" fmla="*/ 639060 h 1268594"/>
              <a:gd name="connsiteX17" fmla="*/ 489760 w 1519834"/>
              <a:gd name="connsiteY17" fmla="*/ 1268594 h 1268594"/>
              <a:gd name="connsiteX18" fmla="*/ 1428949 w 1519834"/>
              <a:gd name="connsiteY18" fmla="*/ 856529 h 1268594"/>
              <a:gd name="connsiteX19" fmla="*/ 1055107 w 1519834"/>
              <a:gd name="connsiteY19" fmla="*/ 61745 h 1268594"/>
              <a:gd name="connsiteX20" fmla="*/ 555549 w 1519834"/>
              <a:gd name="connsiteY20" fmla="*/ 95791 h 1268594"/>
              <a:gd name="connsiteX0" fmla="*/ 555549 w 1519834"/>
              <a:gd name="connsiteY0" fmla="*/ 95791 h 1268594"/>
              <a:gd name="connsiteX1" fmla="*/ 214717 w 1519834"/>
              <a:gd name="connsiteY1" fmla="*/ 375160 h 1268594"/>
              <a:gd name="connsiteX2" fmla="*/ 166071 w 1519834"/>
              <a:gd name="connsiteY2" fmla="*/ 415052 h 1268594"/>
              <a:gd name="connsiteX3" fmla="*/ 0 w 1519834"/>
              <a:gd name="connsiteY3" fmla="*/ 760948 h 1268594"/>
              <a:gd name="connsiteX4" fmla="*/ 741142 w 1519834"/>
              <a:gd name="connsiteY4" fmla="*/ 1262879 h 1268594"/>
              <a:gd name="connsiteX5" fmla="*/ 1008992 w 1519834"/>
              <a:gd name="connsiteY5" fmla="*/ 1181315 h 1268594"/>
              <a:gd name="connsiteX6" fmla="*/ 1253523 w 1519834"/>
              <a:gd name="connsiteY6" fmla="*/ 829089 h 1268594"/>
              <a:gd name="connsiteX7" fmla="*/ 1519834 w 1519834"/>
              <a:gd name="connsiteY7" fmla="*/ 453380 h 1268594"/>
              <a:gd name="connsiteX8" fmla="*/ 1206888 w 1519834"/>
              <a:gd name="connsiteY8" fmla="*/ 229848 h 1268594"/>
              <a:gd name="connsiteX9" fmla="*/ 842921 w 1519834"/>
              <a:gd name="connsiteY9" fmla="*/ 51084 h 1268594"/>
              <a:gd name="connsiteX10" fmla="*/ 466198 w 1519834"/>
              <a:gd name="connsiteY10" fmla="*/ 0 h 1268594"/>
              <a:gd name="connsiteX11" fmla="*/ 220424 w 1519834"/>
              <a:gd name="connsiteY11" fmla="*/ 578068 h 1268594"/>
              <a:gd name="connsiteX12" fmla="*/ 274778 w 1519834"/>
              <a:gd name="connsiteY12" fmla="*/ 936851 h 1268594"/>
              <a:gd name="connsiteX13" fmla="*/ 1175000 w 1519834"/>
              <a:gd name="connsiteY13" fmla="*/ 1206888 h 1268594"/>
              <a:gd name="connsiteX14" fmla="*/ 1449554 w 1519834"/>
              <a:gd name="connsiteY14" fmla="*/ 261799 h 1268594"/>
              <a:gd name="connsiteX15" fmla="*/ 331757 w 1519834"/>
              <a:gd name="connsiteY15" fmla="*/ 79537 h 1268594"/>
              <a:gd name="connsiteX16" fmla="*/ 105043 w 1519834"/>
              <a:gd name="connsiteY16" fmla="*/ 639060 h 1268594"/>
              <a:gd name="connsiteX17" fmla="*/ 489760 w 1519834"/>
              <a:gd name="connsiteY17" fmla="*/ 1268594 h 1268594"/>
              <a:gd name="connsiteX18" fmla="*/ 1371799 w 1519834"/>
              <a:gd name="connsiteY18" fmla="*/ 989879 h 1268594"/>
              <a:gd name="connsiteX19" fmla="*/ 1055107 w 1519834"/>
              <a:gd name="connsiteY19" fmla="*/ 61745 h 1268594"/>
              <a:gd name="connsiteX20" fmla="*/ 555549 w 1519834"/>
              <a:gd name="connsiteY20" fmla="*/ 95791 h 1268594"/>
              <a:gd name="connsiteX0" fmla="*/ 555549 w 1519834"/>
              <a:gd name="connsiteY0" fmla="*/ 95791 h 1268594"/>
              <a:gd name="connsiteX1" fmla="*/ 214717 w 1519834"/>
              <a:gd name="connsiteY1" fmla="*/ 375160 h 1268594"/>
              <a:gd name="connsiteX2" fmla="*/ 166071 w 1519834"/>
              <a:gd name="connsiteY2" fmla="*/ 415052 h 1268594"/>
              <a:gd name="connsiteX3" fmla="*/ 0 w 1519834"/>
              <a:gd name="connsiteY3" fmla="*/ 760948 h 1268594"/>
              <a:gd name="connsiteX4" fmla="*/ 741142 w 1519834"/>
              <a:gd name="connsiteY4" fmla="*/ 1262879 h 1268594"/>
              <a:gd name="connsiteX5" fmla="*/ 1008992 w 1519834"/>
              <a:gd name="connsiteY5" fmla="*/ 1181315 h 1268594"/>
              <a:gd name="connsiteX6" fmla="*/ 1253523 w 1519834"/>
              <a:gd name="connsiteY6" fmla="*/ 829089 h 1268594"/>
              <a:gd name="connsiteX7" fmla="*/ 1519834 w 1519834"/>
              <a:gd name="connsiteY7" fmla="*/ 453380 h 1268594"/>
              <a:gd name="connsiteX8" fmla="*/ 1206888 w 1519834"/>
              <a:gd name="connsiteY8" fmla="*/ 229848 h 1268594"/>
              <a:gd name="connsiteX9" fmla="*/ 842921 w 1519834"/>
              <a:gd name="connsiteY9" fmla="*/ 51084 h 1268594"/>
              <a:gd name="connsiteX10" fmla="*/ 466198 w 1519834"/>
              <a:gd name="connsiteY10" fmla="*/ 0 h 1268594"/>
              <a:gd name="connsiteX11" fmla="*/ 220424 w 1519834"/>
              <a:gd name="connsiteY11" fmla="*/ 578068 h 1268594"/>
              <a:gd name="connsiteX12" fmla="*/ 274778 w 1519834"/>
              <a:gd name="connsiteY12" fmla="*/ 936851 h 1268594"/>
              <a:gd name="connsiteX13" fmla="*/ 1175000 w 1519834"/>
              <a:gd name="connsiteY13" fmla="*/ 1206888 h 1268594"/>
              <a:gd name="connsiteX14" fmla="*/ 1449554 w 1519834"/>
              <a:gd name="connsiteY14" fmla="*/ 261799 h 1268594"/>
              <a:gd name="connsiteX15" fmla="*/ 331757 w 1519834"/>
              <a:gd name="connsiteY15" fmla="*/ 79537 h 1268594"/>
              <a:gd name="connsiteX16" fmla="*/ 105043 w 1519834"/>
              <a:gd name="connsiteY16" fmla="*/ 639060 h 1268594"/>
              <a:gd name="connsiteX17" fmla="*/ 489760 w 1519834"/>
              <a:gd name="connsiteY17" fmla="*/ 1268594 h 1268594"/>
              <a:gd name="connsiteX18" fmla="*/ 1371799 w 1519834"/>
              <a:gd name="connsiteY18" fmla="*/ 989879 h 1268594"/>
              <a:gd name="connsiteX19" fmla="*/ 1203699 w 1519834"/>
              <a:gd name="connsiteY19" fmla="*/ 489226 h 1268594"/>
              <a:gd name="connsiteX20" fmla="*/ 1055107 w 1519834"/>
              <a:gd name="connsiteY20" fmla="*/ 61745 h 1268594"/>
              <a:gd name="connsiteX21" fmla="*/ 555549 w 1519834"/>
              <a:gd name="connsiteY21" fmla="*/ 95791 h 1268594"/>
              <a:gd name="connsiteX0" fmla="*/ 555549 w 1519834"/>
              <a:gd name="connsiteY0" fmla="*/ 95791 h 1268594"/>
              <a:gd name="connsiteX1" fmla="*/ 214717 w 1519834"/>
              <a:gd name="connsiteY1" fmla="*/ 375160 h 1268594"/>
              <a:gd name="connsiteX2" fmla="*/ 166071 w 1519834"/>
              <a:gd name="connsiteY2" fmla="*/ 415052 h 1268594"/>
              <a:gd name="connsiteX3" fmla="*/ 0 w 1519834"/>
              <a:gd name="connsiteY3" fmla="*/ 760948 h 1268594"/>
              <a:gd name="connsiteX4" fmla="*/ 741142 w 1519834"/>
              <a:gd name="connsiteY4" fmla="*/ 1262879 h 1268594"/>
              <a:gd name="connsiteX5" fmla="*/ 1008992 w 1519834"/>
              <a:gd name="connsiteY5" fmla="*/ 1181315 h 1268594"/>
              <a:gd name="connsiteX6" fmla="*/ 1253523 w 1519834"/>
              <a:gd name="connsiteY6" fmla="*/ 829089 h 1268594"/>
              <a:gd name="connsiteX7" fmla="*/ 1519834 w 1519834"/>
              <a:gd name="connsiteY7" fmla="*/ 453380 h 1268594"/>
              <a:gd name="connsiteX8" fmla="*/ 1206888 w 1519834"/>
              <a:gd name="connsiteY8" fmla="*/ 229848 h 1268594"/>
              <a:gd name="connsiteX9" fmla="*/ 842921 w 1519834"/>
              <a:gd name="connsiteY9" fmla="*/ 51084 h 1268594"/>
              <a:gd name="connsiteX10" fmla="*/ 466198 w 1519834"/>
              <a:gd name="connsiteY10" fmla="*/ 0 h 1268594"/>
              <a:gd name="connsiteX11" fmla="*/ 220424 w 1519834"/>
              <a:gd name="connsiteY11" fmla="*/ 578068 h 1268594"/>
              <a:gd name="connsiteX12" fmla="*/ 274778 w 1519834"/>
              <a:gd name="connsiteY12" fmla="*/ 936851 h 1268594"/>
              <a:gd name="connsiteX13" fmla="*/ 1175000 w 1519834"/>
              <a:gd name="connsiteY13" fmla="*/ 1206888 h 1268594"/>
              <a:gd name="connsiteX14" fmla="*/ 1449554 w 1519834"/>
              <a:gd name="connsiteY14" fmla="*/ 261799 h 1268594"/>
              <a:gd name="connsiteX15" fmla="*/ 331757 w 1519834"/>
              <a:gd name="connsiteY15" fmla="*/ 79537 h 1268594"/>
              <a:gd name="connsiteX16" fmla="*/ 105043 w 1519834"/>
              <a:gd name="connsiteY16" fmla="*/ 639060 h 1268594"/>
              <a:gd name="connsiteX17" fmla="*/ 489760 w 1519834"/>
              <a:gd name="connsiteY17" fmla="*/ 1268594 h 1268594"/>
              <a:gd name="connsiteX18" fmla="*/ 1371799 w 1519834"/>
              <a:gd name="connsiteY18" fmla="*/ 989879 h 1268594"/>
              <a:gd name="connsiteX19" fmla="*/ 1489449 w 1519834"/>
              <a:gd name="connsiteY19" fmla="*/ 641626 h 1268594"/>
              <a:gd name="connsiteX20" fmla="*/ 1055107 w 1519834"/>
              <a:gd name="connsiteY20" fmla="*/ 61745 h 1268594"/>
              <a:gd name="connsiteX21" fmla="*/ 555549 w 1519834"/>
              <a:gd name="connsiteY21" fmla="*/ 95791 h 126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9834" h="1268594">
                <a:moveTo>
                  <a:pt x="555549" y="95791"/>
                </a:moveTo>
                <a:lnTo>
                  <a:pt x="214717" y="375160"/>
                </a:lnTo>
                <a:lnTo>
                  <a:pt x="166071" y="415052"/>
                </a:lnTo>
                <a:lnTo>
                  <a:pt x="0" y="760948"/>
                </a:lnTo>
                <a:lnTo>
                  <a:pt x="741142" y="1262879"/>
                </a:lnTo>
                <a:lnTo>
                  <a:pt x="1008992" y="1181315"/>
                </a:lnTo>
                <a:lnTo>
                  <a:pt x="1253523" y="829089"/>
                </a:lnTo>
                <a:lnTo>
                  <a:pt x="1519834" y="453380"/>
                </a:lnTo>
                <a:lnTo>
                  <a:pt x="1206888" y="229848"/>
                </a:lnTo>
                <a:lnTo>
                  <a:pt x="842921" y="51084"/>
                </a:lnTo>
                <a:lnTo>
                  <a:pt x="466198" y="0"/>
                </a:lnTo>
                <a:lnTo>
                  <a:pt x="220424" y="578068"/>
                </a:lnTo>
                <a:lnTo>
                  <a:pt x="274778" y="936851"/>
                </a:lnTo>
                <a:lnTo>
                  <a:pt x="1175000" y="1206888"/>
                </a:lnTo>
                <a:lnTo>
                  <a:pt x="1449554" y="261799"/>
                </a:lnTo>
                <a:lnTo>
                  <a:pt x="331757" y="79537"/>
                </a:lnTo>
                <a:lnTo>
                  <a:pt x="105043" y="639060"/>
                </a:lnTo>
                <a:lnTo>
                  <a:pt x="489760" y="1268594"/>
                </a:lnTo>
                <a:lnTo>
                  <a:pt x="1371799" y="989879"/>
                </a:lnTo>
                <a:lnTo>
                  <a:pt x="1489449" y="641626"/>
                </a:lnTo>
                <a:lnTo>
                  <a:pt x="1055107" y="61745"/>
                </a:lnTo>
                <a:lnTo>
                  <a:pt x="555549" y="95791"/>
                </a:lnTo>
                <a:close/>
              </a:path>
            </a:pathLst>
          </a:custGeom>
          <a:noFill/>
          <a:ln w="3175" cap="flat">
            <a:solidFill>
              <a:schemeClr val="accent1">
                <a:lumMod val="75000"/>
              </a:schemeClr>
            </a:solidFill>
            <a:prstDash val="solid"/>
            <a:miter/>
          </a:ln>
        </p:spPr>
        <p:txBody>
          <a:bodyPr rtlCol="0" anchor="ctr"/>
          <a:lstStyle/>
          <a:p>
            <a:pPr rtl="0"/>
            <a:endParaRPr lang="nl-NL" sz="2400"/>
          </a:p>
        </p:txBody>
      </p:sp>
      <p:pic>
        <p:nvPicPr>
          <p:cNvPr id="10" name="Afbeelding 9" descr="Afbeelding met Lettertype, Graphics, tekst, logo&#10;&#10;Automatisch gegenereerde beschrijving">
            <a:extLst>
              <a:ext uri="{FF2B5EF4-FFF2-40B4-BE49-F238E27FC236}">
                <a16:creationId xmlns:a16="http://schemas.microsoft.com/office/drawing/2014/main" id="{EB40907F-E995-7541-09C5-8F56711A26C3}"/>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11" name="Tekstvak 10">
            <a:extLst>
              <a:ext uri="{FF2B5EF4-FFF2-40B4-BE49-F238E27FC236}">
                <a16:creationId xmlns:a16="http://schemas.microsoft.com/office/drawing/2014/main" id="{E69E237D-4AEE-1172-DBF5-39FAA8196414}"/>
              </a:ext>
            </a:extLst>
          </p:cNvPr>
          <p:cNvSpPr txBox="1"/>
          <p:nvPr/>
        </p:nvSpPr>
        <p:spPr>
          <a:xfrm>
            <a:off x="5118971" y="3328360"/>
            <a:ext cx="3158396" cy="523220"/>
          </a:xfrm>
          <a:prstGeom prst="rect">
            <a:avLst/>
          </a:prstGeom>
          <a:noFill/>
        </p:spPr>
        <p:txBody>
          <a:bodyPr wrap="square" rtlCol="0">
            <a:spAutoFit/>
          </a:bodyPr>
          <a:lstStyle/>
          <a:p>
            <a:r>
              <a:rPr lang="nl-NL" sz="2800" b="1" dirty="0">
                <a:solidFill>
                  <a:schemeClr val="tx1">
                    <a:lumMod val="75000"/>
                    <a:lumOff val="25000"/>
                  </a:schemeClr>
                </a:solidFill>
              </a:rPr>
              <a:t>Bescherming</a:t>
            </a:r>
          </a:p>
        </p:txBody>
      </p:sp>
      <p:sp>
        <p:nvSpPr>
          <p:cNvPr id="21" name="Ovaal 20">
            <a:extLst>
              <a:ext uri="{FF2B5EF4-FFF2-40B4-BE49-F238E27FC236}">
                <a16:creationId xmlns:a16="http://schemas.microsoft.com/office/drawing/2014/main" id="{E2B1DE39-9DD0-F4E1-66B6-63665569B181}"/>
              </a:ext>
              <a:ext uri="{C183D7F6-B498-43B3-948B-1728B52AA6E4}">
                <adec:decorative xmlns:adec="http://schemas.microsoft.com/office/drawing/2017/decorative" val="1"/>
              </a:ext>
            </a:extLst>
          </p:cNvPr>
          <p:cNvSpPr/>
          <p:nvPr/>
        </p:nvSpPr>
        <p:spPr>
          <a:xfrm>
            <a:off x="2925372" y="3108844"/>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
        <p:nvSpPr>
          <p:cNvPr id="22" name="Tijdelijke aanduiding voor tekst 7">
            <a:extLst>
              <a:ext uri="{FF2B5EF4-FFF2-40B4-BE49-F238E27FC236}">
                <a16:creationId xmlns:a16="http://schemas.microsoft.com/office/drawing/2014/main" id="{6EF3BEFD-DE19-5CE4-0160-00762803A5EE}"/>
              </a:ext>
            </a:extLst>
          </p:cNvPr>
          <p:cNvSpPr txBox="1">
            <a:spLocks/>
          </p:cNvSpPr>
          <p:nvPr/>
        </p:nvSpPr>
        <p:spPr>
          <a:xfrm>
            <a:off x="2056193" y="2881214"/>
            <a:ext cx="2235613" cy="765694"/>
          </a:xfrm>
          <a:prstGeom prst="rect">
            <a:avLst/>
          </a:prstGeom>
        </p:spPr>
        <p:txBody>
          <a:bodyPr vert="horz" lIns="91440" tIns="45720" rIns="91440" bIns="45720" rtlCol="0" anchor="ctr">
            <a:noAutofit/>
          </a:bodyPr>
          <a:lstStyle>
            <a:lvl1pPr marL="0" indent="0" algn="ctr" defTabSz="914400" rtl="0" eaLnBrk="1" latinLnBrk="0" hangingPunct="1">
              <a:lnSpc>
                <a:spcPct val="100000"/>
              </a:lnSpc>
              <a:spcBef>
                <a:spcPts val="1000"/>
              </a:spcBef>
              <a:buFont typeface="Arial" panose="020B0604020202020204" pitchFamily="34" charset="0"/>
              <a:buNone/>
              <a:defRPr sz="1050" kern="1200" cap="none" spc="0" baseline="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000" dirty="0"/>
              <a:t>Probleemloze schadeafdoening (preambule nr. 33)</a:t>
            </a:r>
          </a:p>
        </p:txBody>
      </p:sp>
      <p:sp>
        <p:nvSpPr>
          <p:cNvPr id="23" name="Tijdelijke aanduiding voor tekst 25">
            <a:extLst>
              <a:ext uri="{FF2B5EF4-FFF2-40B4-BE49-F238E27FC236}">
                <a16:creationId xmlns:a16="http://schemas.microsoft.com/office/drawing/2014/main" id="{24A9B78A-50D0-D425-7CFA-655B6C158054}"/>
              </a:ext>
            </a:extLst>
          </p:cNvPr>
          <p:cNvSpPr txBox="1">
            <a:spLocks/>
          </p:cNvSpPr>
          <p:nvPr/>
        </p:nvSpPr>
        <p:spPr>
          <a:xfrm>
            <a:off x="8090687" y="1549615"/>
            <a:ext cx="3046403" cy="999227"/>
          </a:xfrm>
          <a:prstGeom prst="rect">
            <a:avLst/>
          </a:prstGeom>
        </p:spPr>
        <p:txBody>
          <a:bodyPr vert="horz" lIns="91440" tIns="45720" rIns="91440" bIns="45720" rtlCol="0" anchor="ctr">
            <a:noAutofit/>
          </a:bodyPr>
          <a:lstStyle>
            <a:lvl1pPr marL="0" indent="0" algn="ctr" defTabSz="914400" rtl="0" eaLnBrk="1" latinLnBrk="0" hangingPunct="1">
              <a:lnSpc>
                <a:spcPct val="100000"/>
              </a:lnSpc>
              <a:spcBef>
                <a:spcPts val="1000"/>
              </a:spcBef>
              <a:buFont typeface="Arial" panose="020B0604020202020204" pitchFamily="34" charset="0"/>
              <a:buNone/>
              <a:defRPr sz="1050" kern="1200" cap="none" spc="0" baseline="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000" dirty="0"/>
              <a:t>Versterking en consolidering van de interne markt (preambule nr. 2)</a:t>
            </a:r>
          </a:p>
        </p:txBody>
      </p:sp>
      <p:sp>
        <p:nvSpPr>
          <p:cNvPr id="30" name="Ovaal 29">
            <a:extLst>
              <a:ext uri="{FF2B5EF4-FFF2-40B4-BE49-F238E27FC236}">
                <a16:creationId xmlns:a16="http://schemas.microsoft.com/office/drawing/2014/main" id="{E29D402B-3DB8-BECB-0C96-2C50977941E1}"/>
              </a:ext>
              <a:ext uri="{C183D7F6-B498-43B3-948B-1728B52AA6E4}">
                <adec:decorative xmlns:adec="http://schemas.microsoft.com/office/drawing/2017/decorative" val="1"/>
              </a:ext>
            </a:extLst>
          </p:cNvPr>
          <p:cNvSpPr/>
          <p:nvPr/>
        </p:nvSpPr>
        <p:spPr>
          <a:xfrm>
            <a:off x="9171894" y="2049184"/>
            <a:ext cx="76200" cy="76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sz="2400"/>
          </a:p>
        </p:txBody>
      </p:sp>
    </p:spTree>
    <p:extLst>
      <p:ext uri="{BB962C8B-B14F-4D97-AF65-F5344CB8AC3E}">
        <p14:creationId xmlns:p14="http://schemas.microsoft.com/office/powerpoint/2010/main" val="141739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7" grpId="0" build="p"/>
      <p:bldP spid="26" grpId="0" build="p"/>
      <p:bldP spid="25" grpId="0" build="p"/>
      <p:bldP spid="24" grpId="0" build="p"/>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F5AEAD-72C9-6F13-51B0-76E2F2BBA0B9}"/>
            </a:ext>
          </a:extLst>
        </p:cNvPr>
        <p:cNvGrpSpPr/>
        <p:nvPr/>
      </p:nvGrpSpPr>
      <p:grpSpPr>
        <a:xfrm>
          <a:off x="0" y="0"/>
          <a:ext cx="0" cy="0"/>
          <a:chOff x="0" y="0"/>
          <a:chExt cx="0" cy="0"/>
        </a:xfrm>
      </p:grpSpPr>
      <p:sp>
        <p:nvSpPr>
          <p:cNvPr id="3" name="Subtitel 2">
            <a:extLst>
              <a:ext uri="{FF2B5EF4-FFF2-40B4-BE49-F238E27FC236}">
                <a16:creationId xmlns:a16="http://schemas.microsoft.com/office/drawing/2014/main" id="{8C3CF774-789A-D6D6-5489-5B019F813715}"/>
              </a:ext>
              <a:ext uri="{C183D7F6-B498-43B3-948B-1728B52AA6E4}">
                <adec:decorative xmlns:adec="http://schemas.microsoft.com/office/drawing/2017/decorative" val="0"/>
              </a:ext>
            </a:extLst>
          </p:cNvPr>
          <p:cNvSpPr>
            <a:spLocks noGrp="1"/>
          </p:cNvSpPr>
          <p:nvPr>
            <p:ph idx="1"/>
          </p:nvPr>
        </p:nvSpPr>
        <p:spPr>
          <a:xfrm>
            <a:off x="1127388" y="2019182"/>
            <a:ext cx="9427704" cy="2819635"/>
          </a:xfrm>
        </p:spPr>
        <p:txBody>
          <a:bodyPr rtlCol="0">
            <a:noAutofit/>
          </a:bodyPr>
          <a:lstStyle/>
          <a:p>
            <a:pPr marL="285750" indent="-285750" rtl="0">
              <a:buFont typeface="Arial" panose="020B0604020202020204" pitchFamily="34" charset="0"/>
              <a:buChar char="•"/>
            </a:pPr>
            <a:r>
              <a:rPr lang="nl-NL" sz="3200" dirty="0"/>
              <a:t>Eerlijke, rechtmatige en volledige vergoeding: behaald?</a:t>
            </a:r>
          </a:p>
          <a:p>
            <a:pPr marL="285750" indent="-285750" rtl="0">
              <a:buFont typeface="Arial" panose="020B0604020202020204" pitchFamily="34" charset="0"/>
              <a:buChar char="•"/>
            </a:pPr>
            <a:r>
              <a:rPr lang="nl-NL" sz="3200" dirty="0"/>
              <a:t>Impliciete doelstelling: waarborgen van betrouwbaar verzekeringssysteem</a:t>
            </a:r>
          </a:p>
          <a:p>
            <a:pPr marL="285750" indent="-285750" rtl="0">
              <a:buFont typeface="Arial" panose="020B0604020202020204" pitchFamily="34" charset="0"/>
              <a:buChar char="•"/>
            </a:pPr>
            <a:r>
              <a:rPr lang="nl-NL" sz="3200" dirty="0"/>
              <a:t>Of geen ‘</a:t>
            </a:r>
            <a:r>
              <a:rPr lang="nl-NL" sz="3200" dirty="0" err="1"/>
              <a:t>cherry</a:t>
            </a:r>
            <a:r>
              <a:rPr lang="nl-NL" sz="3200" dirty="0"/>
              <a:t> </a:t>
            </a:r>
            <a:r>
              <a:rPr lang="nl-NL" sz="3200" dirty="0" err="1"/>
              <a:t>picking</a:t>
            </a:r>
            <a:r>
              <a:rPr lang="nl-NL" sz="3200" dirty="0"/>
              <a:t>’ en bredere doelstelling?</a:t>
            </a:r>
            <a:endParaRPr lang="nl-NL" sz="2800" dirty="0"/>
          </a:p>
        </p:txBody>
      </p:sp>
      <p:sp>
        <p:nvSpPr>
          <p:cNvPr id="4" name="Tijdelijke aanduiding voor dianummer 3">
            <a:extLst>
              <a:ext uri="{FF2B5EF4-FFF2-40B4-BE49-F238E27FC236}">
                <a16:creationId xmlns:a16="http://schemas.microsoft.com/office/drawing/2014/main" id="{647FE72F-DBA3-D551-2C9F-7FD41AE43697}"/>
              </a:ext>
            </a:extLst>
          </p:cNvPr>
          <p:cNvSpPr>
            <a:spLocks noGrp="1"/>
          </p:cNvSpPr>
          <p:nvPr>
            <p:ph type="sldNum" sz="quarter" idx="12"/>
          </p:nvPr>
        </p:nvSpPr>
        <p:spPr>
          <a:xfrm>
            <a:off x="5536305" y="6422496"/>
            <a:ext cx="987552" cy="365125"/>
          </a:xfrm>
        </p:spPr>
        <p:txBody>
          <a:bodyPr rtlCol="0"/>
          <a:lstStyle/>
          <a:p>
            <a:pPr rtl="0"/>
            <a:fld id="{19B51A1E-902D-48AF-9020-955120F399B6}" type="slidenum">
              <a:rPr lang="nl-NL" smtClean="0"/>
              <a:pPr rtl="0"/>
              <a:t>19</a:t>
            </a:fld>
            <a:endParaRPr lang="nl-NL"/>
          </a:p>
        </p:txBody>
      </p:sp>
      <p:pic>
        <p:nvPicPr>
          <p:cNvPr id="10" name="Afbeelding 9" descr="Afbeelding met Lettertype, Graphics, tekst, logo&#10;&#10;Automatisch gegenereerde beschrijving">
            <a:extLst>
              <a:ext uri="{FF2B5EF4-FFF2-40B4-BE49-F238E27FC236}">
                <a16:creationId xmlns:a16="http://schemas.microsoft.com/office/drawing/2014/main" id="{47DCA0B3-2E0B-487A-61D8-65C11914B690}"/>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7" name="Titel 1">
            <a:extLst>
              <a:ext uri="{FF2B5EF4-FFF2-40B4-BE49-F238E27FC236}">
                <a16:creationId xmlns:a16="http://schemas.microsoft.com/office/drawing/2014/main" id="{D4DA0EA9-3692-3634-C983-63DBD3193787}"/>
              </a:ext>
              <a:ext uri="{C183D7F6-B498-43B3-948B-1728B52AA6E4}">
                <adec:decorative xmlns:adec="http://schemas.microsoft.com/office/drawing/2017/decorative" val="0"/>
              </a:ext>
            </a:extLst>
          </p:cNvPr>
          <p:cNvSpPr txBox="1">
            <a:spLocks/>
          </p:cNvSpPr>
          <p:nvPr/>
        </p:nvSpPr>
        <p:spPr>
          <a:xfrm>
            <a:off x="1127388" y="592091"/>
            <a:ext cx="8817834" cy="142709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2800" kern="1200" cap="all" spc="150" baseline="0" dirty="0">
                <a:solidFill>
                  <a:schemeClr val="tx1">
                    <a:lumMod val="75000"/>
                    <a:lumOff val="25000"/>
                  </a:schemeClr>
                </a:solidFill>
                <a:latin typeface="+mj-lt"/>
                <a:ea typeface="+mj-ea"/>
                <a:cs typeface="+mj-cs"/>
              </a:defRPr>
            </a:lvl1pPr>
          </a:lstStyle>
          <a:p>
            <a:r>
              <a:rPr lang="nl-NL" dirty="0"/>
              <a:t>Integriteit van het schadeafhandelingstraject aangetast?</a:t>
            </a:r>
            <a:br>
              <a:rPr lang="nl-NL" dirty="0"/>
            </a:br>
            <a:endParaRPr lang="nl-NL" dirty="0"/>
          </a:p>
        </p:txBody>
      </p:sp>
    </p:spTree>
    <p:extLst>
      <p:ext uri="{BB962C8B-B14F-4D97-AF65-F5344CB8AC3E}">
        <p14:creationId xmlns:p14="http://schemas.microsoft.com/office/powerpoint/2010/main" val="345209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4762A8-8626-869D-52BE-886704EDFCCE}"/>
              </a:ext>
            </a:extLst>
          </p:cNvPr>
          <p:cNvSpPr>
            <a:spLocks noGrp="1"/>
          </p:cNvSpPr>
          <p:nvPr>
            <p:ph type="title"/>
          </p:nvPr>
        </p:nvSpPr>
        <p:spPr>
          <a:xfrm>
            <a:off x="1333499" y="1020446"/>
            <a:ext cx="5851072" cy="990918"/>
          </a:xfrm>
        </p:spPr>
        <p:txBody>
          <a:bodyPr/>
          <a:lstStyle/>
          <a:p>
            <a:r>
              <a:rPr lang="nl-NL" sz="3200" dirty="0"/>
              <a:t>VERZEKERINGSFRAUDE</a:t>
            </a:r>
            <a:endParaRPr lang="nl-NL" dirty="0"/>
          </a:p>
        </p:txBody>
      </p:sp>
      <p:sp>
        <p:nvSpPr>
          <p:cNvPr id="6" name="Tijdelijke aanduiding voor dianummer 5">
            <a:extLst>
              <a:ext uri="{FF2B5EF4-FFF2-40B4-BE49-F238E27FC236}">
                <a16:creationId xmlns:a16="http://schemas.microsoft.com/office/drawing/2014/main" id="{FABF0719-F481-B00A-A2AE-EF37082060FB}"/>
              </a:ext>
            </a:extLst>
          </p:cNvPr>
          <p:cNvSpPr>
            <a:spLocks noGrp="1"/>
          </p:cNvSpPr>
          <p:nvPr>
            <p:ph type="sldNum" sz="quarter" idx="12"/>
          </p:nvPr>
        </p:nvSpPr>
        <p:spPr/>
        <p:txBody>
          <a:bodyPr/>
          <a:lstStyle/>
          <a:p>
            <a:pPr rtl="0"/>
            <a:fld id="{B5CEABB6-07DC-46E8-9B57-56EC44A396E5}" type="slidenum">
              <a:rPr lang="nl-NL" noProof="0" smtClean="0"/>
              <a:t>2</a:t>
            </a:fld>
            <a:endParaRPr lang="nl-NL" noProof="0"/>
          </a:p>
        </p:txBody>
      </p:sp>
      <p:sp>
        <p:nvSpPr>
          <p:cNvPr id="9" name="Tekstvak 8">
            <a:extLst>
              <a:ext uri="{FF2B5EF4-FFF2-40B4-BE49-F238E27FC236}">
                <a16:creationId xmlns:a16="http://schemas.microsoft.com/office/drawing/2014/main" id="{BD027F1F-39A7-9DB5-8E3F-C853BE7CCD1C}"/>
              </a:ext>
            </a:extLst>
          </p:cNvPr>
          <p:cNvSpPr txBox="1"/>
          <p:nvPr/>
        </p:nvSpPr>
        <p:spPr>
          <a:xfrm>
            <a:off x="1333499" y="2260253"/>
            <a:ext cx="7993381" cy="4001095"/>
          </a:xfrm>
          <a:prstGeom prst="rect">
            <a:avLst/>
          </a:prstGeom>
          <a:noFill/>
        </p:spPr>
        <p:txBody>
          <a:bodyPr wrap="square" rtlCol="0">
            <a:spAutoFit/>
          </a:bodyPr>
          <a:lstStyle/>
          <a:p>
            <a:r>
              <a:rPr lang="nl-NL" sz="2600" dirty="0">
                <a:solidFill>
                  <a:schemeClr val="tx1">
                    <a:lumMod val="75000"/>
                    <a:lumOff val="25000"/>
                  </a:schemeClr>
                </a:solidFill>
              </a:rPr>
              <a:t>‘Verzekeraars hebben in 2023 in totaal </a:t>
            </a:r>
            <a:r>
              <a:rPr lang="nl-NL" sz="3600" dirty="0">
                <a:solidFill>
                  <a:schemeClr val="tx1">
                    <a:lumMod val="75000"/>
                    <a:lumOff val="25000"/>
                  </a:schemeClr>
                </a:solidFill>
              </a:rPr>
              <a:t>7.976</a:t>
            </a:r>
            <a:r>
              <a:rPr lang="nl-NL" sz="2600" dirty="0">
                <a:solidFill>
                  <a:schemeClr val="tx1">
                    <a:lumMod val="75000"/>
                    <a:lumOff val="25000"/>
                  </a:schemeClr>
                </a:solidFill>
              </a:rPr>
              <a:t> keer verzekeringsfraude vastgesteld. Het gaat dan om fraude bij zowel het aanvragen van verzekeringen als bij claims. Dat is fors minder dan het aantal bewezen verzekeringsfraudes in 2022. Wel zijn de financiële gevolgen per geval het afgelopen jaar groter geweest. De gerealiseerde </a:t>
            </a:r>
            <a:r>
              <a:rPr lang="nl-NL" sz="2600" b="1" u="sng" dirty="0">
                <a:solidFill>
                  <a:schemeClr val="tx1">
                    <a:lumMod val="75000"/>
                    <a:lumOff val="25000"/>
                  </a:schemeClr>
                </a:solidFill>
              </a:rPr>
              <a:t>besparing</a:t>
            </a:r>
            <a:r>
              <a:rPr lang="nl-NL" sz="2600" dirty="0">
                <a:solidFill>
                  <a:schemeClr val="tx1">
                    <a:lumMod val="75000"/>
                    <a:lumOff val="25000"/>
                  </a:schemeClr>
                </a:solidFill>
              </a:rPr>
              <a:t> door fraudebestrijding door verzekeraars is met 7% gestegen naar ruim </a:t>
            </a:r>
            <a:r>
              <a:rPr lang="nl-NL" sz="3600" dirty="0">
                <a:solidFill>
                  <a:schemeClr val="tx1">
                    <a:lumMod val="75000"/>
                    <a:lumOff val="25000"/>
                  </a:schemeClr>
                </a:solidFill>
              </a:rPr>
              <a:t>86</a:t>
            </a:r>
            <a:r>
              <a:rPr lang="nl-NL" sz="2600" dirty="0">
                <a:solidFill>
                  <a:schemeClr val="tx1">
                    <a:lumMod val="75000"/>
                    <a:lumOff val="25000"/>
                  </a:schemeClr>
                </a:solidFill>
              </a:rPr>
              <a:t> miljoen euro.’</a:t>
            </a:r>
          </a:p>
        </p:txBody>
      </p:sp>
      <p:pic>
        <p:nvPicPr>
          <p:cNvPr id="3" name="Afbeelding 2" descr="Afbeelding met Lettertype, Graphics, tekst, logo&#10;&#10;Automatisch gegenereerde beschrijving">
            <a:extLst>
              <a:ext uri="{FF2B5EF4-FFF2-40B4-BE49-F238E27FC236}">
                <a16:creationId xmlns:a16="http://schemas.microsoft.com/office/drawing/2014/main" id="{D3601C30-9264-6550-3397-FD9D66568A16}"/>
              </a:ext>
            </a:extLst>
          </p:cNvPr>
          <p:cNvPicPr>
            <a:picLocks noChangeAspect="1"/>
          </p:cNvPicPr>
          <p:nvPr/>
        </p:nvPicPr>
        <p:blipFill>
          <a:blip r:embed="rId3"/>
          <a:stretch>
            <a:fillRect/>
          </a:stretch>
        </p:blipFill>
        <p:spPr>
          <a:xfrm>
            <a:off x="10871543" y="5862340"/>
            <a:ext cx="1195184" cy="560156"/>
          </a:xfrm>
          <a:prstGeom prst="rect">
            <a:avLst/>
          </a:prstGeom>
        </p:spPr>
      </p:pic>
    </p:spTree>
    <p:extLst>
      <p:ext uri="{BB962C8B-B14F-4D97-AF65-F5344CB8AC3E}">
        <p14:creationId xmlns:p14="http://schemas.microsoft.com/office/powerpoint/2010/main" val="2299790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E54ABB-4929-4810-950B-2DAEA0A5BAB4}"/>
              </a:ext>
            </a:extLst>
          </p:cNvPr>
          <p:cNvSpPr>
            <a:spLocks noGrp="1"/>
          </p:cNvSpPr>
          <p:nvPr>
            <p:ph type="title"/>
          </p:nvPr>
        </p:nvSpPr>
        <p:spPr>
          <a:xfrm>
            <a:off x="280352" y="510644"/>
            <a:ext cx="8421688" cy="1325563"/>
          </a:xfrm>
        </p:spPr>
        <p:txBody>
          <a:bodyPr rtlCol="0">
            <a:normAutofit/>
          </a:bodyPr>
          <a:lstStyle/>
          <a:p>
            <a:pPr rtl="0"/>
            <a:r>
              <a:rPr lang="nl-NL" sz="3200" dirty="0"/>
              <a:t>Effectief TOEPASSEN!</a:t>
            </a:r>
          </a:p>
        </p:txBody>
      </p:sp>
      <p:sp>
        <p:nvSpPr>
          <p:cNvPr id="6" name="Tekstvak 5">
            <a:extLst>
              <a:ext uri="{FF2B5EF4-FFF2-40B4-BE49-F238E27FC236}">
                <a16:creationId xmlns:a16="http://schemas.microsoft.com/office/drawing/2014/main" id="{2110BCD5-CDA3-253F-0085-03E123A004CD}"/>
              </a:ext>
            </a:extLst>
          </p:cNvPr>
          <p:cNvSpPr txBox="1"/>
          <p:nvPr/>
        </p:nvSpPr>
        <p:spPr>
          <a:xfrm>
            <a:off x="1966436" y="1693967"/>
            <a:ext cx="10780300" cy="1569660"/>
          </a:xfrm>
          <a:prstGeom prst="rect">
            <a:avLst/>
          </a:prstGeom>
          <a:noFill/>
        </p:spPr>
        <p:txBody>
          <a:bodyPr wrap="square" rtlCol="0">
            <a:spAutoFit/>
          </a:bodyPr>
          <a:lstStyle/>
          <a:p>
            <a:endParaRPr lang="nl-NL" sz="3200" dirty="0">
              <a:solidFill>
                <a:schemeClr val="tx1">
                  <a:lumMod val="75000"/>
                  <a:lumOff val="25000"/>
                </a:schemeClr>
              </a:solidFill>
            </a:endParaRPr>
          </a:p>
          <a:p>
            <a:pPr marL="342900" indent="-342900">
              <a:buFont typeface="Arial" panose="020B0604020202020204" pitchFamily="34" charset="0"/>
              <a:buChar char="•"/>
            </a:pPr>
            <a:r>
              <a:rPr lang="nl-NL" sz="3200" dirty="0">
                <a:solidFill>
                  <a:schemeClr val="tx1">
                    <a:lumMod val="75000"/>
                    <a:lumOff val="25000"/>
                  </a:schemeClr>
                </a:solidFill>
              </a:rPr>
              <a:t>Aanspreekpunt / communicatie letselschadeadvocaat</a:t>
            </a:r>
          </a:p>
          <a:p>
            <a:endParaRPr lang="nl-NL" sz="3200" dirty="0">
              <a:solidFill>
                <a:schemeClr val="tx1">
                  <a:lumMod val="75000"/>
                  <a:lumOff val="25000"/>
                </a:schemeClr>
              </a:solidFill>
            </a:endParaRPr>
          </a:p>
        </p:txBody>
      </p:sp>
      <p:sp>
        <p:nvSpPr>
          <p:cNvPr id="3" name="Tekstvak 2">
            <a:extLst>
              <a:ext uri="{FF2B5EF4-FFF2-40B4-BE49-F238E27FC236}">
                <a16:creationId xmlns:a16="http://schemas.microsoft.com/office/drawing/2014/main" id="{D30BEA76-18DE-7346-3A99-267F1E416B7E}"/>
              </a:ext>
            </a:extLst>
          </p:cNvPr>
          <p:cNvSpPr txBox="1"/>
          <p:nvPr/>
        </p:nvSpPr>
        <p:spPr>
          <a:xfrm>
            <a:off x="1966436" y="3111504"/>
            <a:ext cx="7726204" cy="1077218"/>
          </a:xfrm>
          <a:prstGeom prst="rect">
            <a:avLst/>
          </a:prstGeom>
          <a:noFill/>
        </p:spPr>
        <p:txBody>
          <a:bodyPr wrap="square" rtlCol="0">
            <a:spAutoFit/>
          </a:bodyPr>
          <a:lstStyle/>
          <a:p>
            <a:pPr marL="457200" indent="-457200">
              <a:buFont typeface="Arial" panose="020B0604020202020204" pitchFamily="34" charset="0"/>
              <a:buChar char="•"/>
            </a:pPr>
            <a:r>
              <a:rPr lang="nl-NL" sz="3200" dirty="0">
                <a:solidFill>
                  <a:schemeClr val="tx1">
                    <a:lumMod val="75000"/>
                    <a:lumOff val="25000"/>
                  </a:schemeClr>
                </a:solidFill>
              </a:rPr>
              <a:t>Poortwachter (!?) </a:t>
            </a:r>
          </a:p>
          <a:p>
            <a:endParaRPr lang="nl-NL" sz="3200" dirty="0"/>
          </a:p>
        </p:txBody>
      </p:sp>
      <p:sp>
        <p:nvSpPr>
          <p:cNvPr id="4" name="Tekstvak 3">
            <a:extLst>
              <a:ext uri="{FF2B5EF4-FFF2-40B4-BE49-F238E27FC236}">
                <a16:creationId xmlns:a16="http://schemas.microsoft.com/office/drawing/2014/main" id="{3B6ACF2A-590F-BC1E-9850-13E7711D76BE}"/>
              </a:ext>
            </a:extLst>
          </p:cNvPr>
          <p:cNvSpPr txBox="1"/>
          <p:nvPr/>
        </p:nvSpPr>
        <p:spPr>
          <a:xfrm>
            <a:off x="1966436" y="4000315"/>
            <a:ext cx="6839712" cy="1077218"/>
          </a:xfrm>
          <a:prstGeom prst="rect">
            <a:avLst/>
          </a:prstGeom>
          <a:noFill/>
        </p:spPr>
        <p:txBody>
          <a:bodyPr wrap="square" rtlCol="0">
            <a:spAutoFit/>
          </a:bodyPr>
          <a:lstStyle/>
          <a:p>
            <a:pPr marL="457200" indent="-457200">
              <a:buFont typeface="Arial" panose="020B0604020202020204" pitchFamily="34" charset="0"/>
              <a:buChar char="•"/>
            </a:pPr>
            <a:r>
              <a:rPr lang="nl-NL" sz="3200" dirty="0">
                <a:solidFill>
                  <a:schemeClr val="tx1">
                    <a:lumMod val="75000"/>
                    <a:lumOff val="25000"/>
                  </a:schemeClr>
                </a:solidFill>
              </a:rPr>
              <a:t>Open visie en transparant</a:t>
            </a:r>
          </a:p>
          <a:p>
            <a:pPr marL="457200" indent="-457200">
              <a:buFont typeface="Arial" panose="020B0604020202020204" pitchFamily="34" charset="0"/>
              <a:buChar char="•"/>
            </a:pPr>
            <a:endParaRPr lang="nl-NL" sz="3200" dirty="0"/>
          </a:p>
        </p:txBody>
      </p:sp>
      <p:pic>
        <p:nvPicPr>
          <p:cNvPr id="5" name="Afbeelding 4" descr="Afbeelding met Lettertype, Graphics, tekst, logo&#10;&#10;Automatisch gegenereerde beschrijving">
            <a:extLst>
              <a:ext uri="{FF2B5EF4-FFF2-40B4-BE49-F238E27FC236}">
                <a16:creationId xmlns:a16="http://schemas.microsoft.com/office/drawing/2014/main" id="{A13940A3-40AD-83D4-5B2A-125EC123ECBE}"/>
              </a:ext>
            </a:extLst>
          </p:cNvPr>
          <p:cNvPicPr>
            <a:picLocks noChangeAspect="1"/>
          </p:cNvPicPr>
          <p:nvPr/>
        </p:nvPicPr>
        <p:blipFill>
          <a:blip r:embed="rId3"/>
          <a:stretch>
            <a:fillRect/>
          </a:stretch>
        </p:blipFill>
        <p:spPr>
          <a:xfrm>
            <a:off x="10996816" y="5998865"/>
            <a:ext cx="1195184" cy="560156"/>
          </a:xfrm>
          <a:prstGeom prst="rect">
            <a:avLst/>
          </a:prstGeom>
        </p:spPr>
      </p:pic>
    </p:spTree>
    <p:extLst>
      <p:ext uri="{BB962C8B-B14F-4D97-AF65-F5344CB8AC3E}">
        <p14:creationId xmlns:p14="http://schemas.microsoft.com/office/powerpoint/2010/main" val="2121178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7D779DE4-CAEA-4617-897E-FEC9A2AC2D6A}"/>
              </a:ext>
            </a:extLst>
          </p:cNvPr>
          <p:cNvSpPr>
            <a:spLocks noGrp="1"/>
          </p:cNvSpPr>
          <p:nvPr>
            <p:ph type="body" sz="quarter" idx="13"/>
          </p:nvPr>
        </p:nvSpPr>
        <p:spPr>
          <a:xfrm>
            <a:off x="446231" y="1777816"/>
            <a:ext cx="2141764" cy="514350"/>
          </a:xfrm>
        </p:spPr>
        <p:txBody>
          <a:bodyPr vert="horz" lIns="91440" tIns="45720" rIns="91440" bIns="45720" rtlCol="0" anchor="ctr">
            <a:noAutofit/>
          </a:bodyPr>
          <a:lstStyle/>
          <a:p>
            <a:pPr rtl="0"/>
            <a:r>
              <a:rPr lang="nl-NL" sz="2000" dirty="0"/>
              <a:t>Bijrijders-arrest 2018</a:t>
            </a:r>
          </a:p>
          <a:p>
            <a:pPr rtl="0"/>
            <a:endParaRPr lang="nl-NL" sz="1800" dirty="0"/>
          </a:p>
        </p:txBody>
      </p:sp>
      <p:sp>
        <p:nvSpPr>
          <p:cNvPr id="4" name="Tijdelijke aanduiding voor tekst 3">
            <a:extLst>
              <a:ext uri="{FF2B5EF4-FFF2-40B4-BE49-F238E27FC236}">
                <a16:creationId xmlns:a16="http://schemas.microsoft.com/office/drawing/2014/main" id="{F5FF1291-56EB-4A7B-A198-1D91F9ECC5D3}"/>
              </a:ext>
            </a:extLst>
          </p:cNvPr>
          <p:cNvSpPr>
            <a:spLocks noGrp="1"/>
          </p:cNvSpPr>
          <p:nvPr>
            <p:ph type="body" sz="quarter" idx="14"/>
          </p:nvPr>
        </p:nvSpPr>
        <p:spPr>
          <a:xfrm>
            <a:off x="1058112" y="2669290"/>
            <a:ext cx="2141764" cy="514350"/>
          </a:xfrm>
        </p:spPr>
        <p:txBody>
          <a:bodyPr rtlCol="0"/>
          <a:lstStyle/>
          <a:p>
            <a:pPr rtl="0"/>
            <a:r>
              <a:rPr lang="nl-NL" sz="2000" dirty="0"/>
              <a:t>Hof </a:t>
            </a:r>
            <a:r>
              <a:rPr lang="nl-NL" sz="2000" dirty="0" err="1"/>
              <a:t>arnhem-leeuwarden</a:t>
            </a:r>
            <a:r>
              <a:rPr lang="nl-NL" sz="2000" dirty="0"/>
              <a:t> 2023</a:t>
            </a:r>
          </a:p>
        </p:txBody>
      </p:sp>
      <p:sp>
        <p:nvSpPr>
          <p:cNvPr id="5" name="Tijdelijke aanduiding voor tekst 4">
            <a:extLst>
              <a:ext uri="{FF2B5EF4-FFF2-40B4-BE49-F238E27FC236}">
                <a16:creationId xmlns:a16="http://schemas.microsoft.com/office/drawing/2014/main" id="{6184E21C-7534-4FB5-9709-F7D1A11034F3}"/>
              </a:ext>
            </a:extLst>
          </p:cNvPr>
          <p:cNvSpPr>
            <a:spLocks noGrp="1"/>
          </p:cNvSpPr>
          <p:nvPr>
            <p:ph type="body" sz="quarter" idx="15"/>
          </p:nvPr>
        </p:nvSpPr>
        <p:spPr>
          <a:xfrm>
            <a:off x="818301" y="3770313"/>
            <a:ext cx="2769536" cy="514350"/>
          </a:xfrm>
        </p:spPr>
        <p:txBody>
          <a:bodyPr rtlCol="0"/>
          <a:lstStyle/>
          <a:p>
            <a:pPr rtl="0"/>
            <a:r>
              <a:rPr lang="nl-NL" sz="2000" dirty="0"/>
              <a:t>Conclusie a-g hartlief 2024</a:t>
            </a:r>
          </a:p>
        </p:txBody>
      </p:sp>
      <p:sp>
        <p:nvSpPr>
          <p:cNvPr id="6" name="Tijdelijke aanduiding voor tekst 5">
            <a:extLst>
              <a:ext uri="{FF2B5EF4-FFF2-40B4-BE49-F238E27FC236}">
                <a16:creationId xmlns:a16="http://schemas.microsoft.com/office/drawing/2014/main" id="{5C594564-4FC6-401A-8586-44735EE819EC}"/>
              </a:ext>
            </a:extLst>
          </p:cNvPr>
          <p:cNvSpPr>
            <a:spLocks noGrp="1"/>
          </p:cNvSpPr>
          <p:nvPr>
            <p:ph type="body" sz="quarter" idx="16"/>
          </p:nvPr>
        </p:nvSpPr>
        <p:spPr>
          <a:xfrm>
            <a:off x="2113822" y="4802182"/>
            <a:ext cx="2141764" cy="514350"/>
          </a:xfrm>
        </p:spPr>
        <p:txBody>
          <a:bodyPr rtlCol="0"/>
          <a:lstStyle/>
          <a:p>
            <a:pPr rtl="0"/>
            <a:r>
              <a:rPr lang="nl-NL" sz="2000" dirty="0"/>
              <a:t>Hoge raad</a:t>
            </a:r>
          </a:p>
        </p:txBody>
      </p:sp>
      <p:sp>
        <p:nvSpPr>
          <p:cNvPr id="13" name="Tijdelijke aanduiding voor dianummer 12">
            <a:extLst>
              <a:ext uri="{FF2B5EF4-FFF2-40B4-BE49-F238E27FC236}">
                <a16:creationId xmlns:a16="http://schemas.microsoft.com/office/drawing/2014/main" id="{E3984D70-BD95-4E1F-9725-902B5D74DED6}"/>
              </a:ext>
            </a:extLst>
          </p:cNvPr>
          <p:cNvSpPr>
            <a:spLocks noGrp="1"/>
          </p:cNvSpPr>
          <p:nvPr>
            <p:ph type="sldNum" sz="quarter" idx="12"/>
          </p:nvPr>
        </p:nvSpPr>
        <p:spPr>
          <a:xfrm>
            <a:off x="10936147" y="6492875"/>
            <a:ext cx="542925" cy="365125"/>
          </a:xfrm>
        </p:spPr>
        <p:txBody>
          <a:bodyPr rtlCol="0"/>
          <a:lstStyle/>
          <a:p>
            <a:pPr rtl="0"/>
            <a:fld id="{B5CEABB6-07DC-46E8-9B57-56EC44A396E5}" type="slidenum">
              <a:rPr lang="nl-NL" sz="1050" smtClean="0"/>
              <a:pPr rtl="0"/>
              <a:t>21</a:t>
            </a:fld>
            <a:endParaRPr lang="nl-NL" sz="1050" dirty="0"/>
          </a:p>
        </p:txBody>
      </p:sp>
      <p:pic>
        <p:nvPicPr>
          <p:cNvPr id="15" name="Afbeelding 14" descr="Afbeelding met Lettertype, Graphics, tekst, logo&#10;&#10;Automatisch gegenereerde beschrijving">
            <a:extLst>
              <a:ext uri="{FF2B5EF4-FFF2-40B4-BE49-F238E27FC236}">
                <a16:creationId xmlns:a16="http://schemas.microsoft.com/office/drawing/2014/main" id="{CC010A38-F502-731F-4675-3E2BC952A564}"/>
              </a:ext>
            </a:extLst>
          </p:cNvPr>
          <p:cNvPicPr>
            <a:picLocks noChangeAspect="1"/>
          </p:cNvPicPr>
          <p:nvPr/>
        </p:nvPicPr>
        <p:blipFill>
          <a:blip r:embed="rId3"/>
          <a:stretch>
            <a:fillRect/>
          </a:stretch>
        </p:blipFill>
        <p:spPr>
          <a:xfrm>
            <a:off x="10996816" y="5998865"/>
            <a:ext cx="1195184" cy="560156"/>
          </a:xfrm>
          <a:prstGeom prst="rect">
            <a:avLst/>
          </a:prstGeom>
        </p:spPr>
      </p:pic>
      <p:sp>
        <p:nvSpPr>
          <p:cNvPr id="11" name="Tekstvak 10">
            <a:extLst>
              <a:ext uri="{FF2B5EF4-FFF2-40B4-BE49-F238E27FC236}">
                <a16:creationId xmlns:a16="http://schemas.microsoft.com/office/drawing/2014/main" id="{DC59BEC6-C425-590F-3817-FD5532B96B48}"/>
              </a:ext>
            </a:extLst>
          </p:cNvPr>
          <p:cNvSpPr txBox="1"/>
          <p:nvPr/>
        </p:nvSpPr>
        <p:spPr>
          <a:xfrm>
            <a:off x="4012816" y="1423873"/>
            <a:ext cx="7519766" cy="707886"/>
          </a:xfrm>
          <a:prstGeom prst="rect">
            <a:avLst/>
          </a:prstGeom>
          <a:noFill/>
        </p:spPr>
        <p:txBody>
          <a:bodyPr wrap="square" rtlCol="0">
            <a:spAutoFit/>
          </a:bodyPr>
          <a:lstStyle/>
          <a:p>
            <a:r>
              <a:rPr lang="nl-NL" sz="2000" dirty="0">
                <a:solidFill>
                  <a:schemeClr val="tx1">
                    <a:lumMod val="75000"/>
                    <a:lumOff val="25000"/>
                  </a:schemeClr>
                </a:solidFill>
              </a:rPr>
              <a:t>DANMARK DENMARK 2019 </a:t>
            </a:r>
          </a:p>
          <a:p>
            <a:r>
              <a:rPr lang="nl-NL" sz="2000" dirty="0">
                <a:solidFill>
                  <a:schemeClr val="tx1">
                    <a:lumMod val="75000"/>
                    <a:lumOff val="25000"/>
                  </a:schemeClr>
                </a:solidFill>
              </a:rPr>
              <a:t>  FEITENONDERZOEK; PLICHT </a:t>
            </a:r>
          </a:p>
        </p:txBody>
      </p:sp>
      <p:sp>
        <p:nvSpPr>
          <p:cNvPr id="12" name="Tekstvak 11">
            <a:extLst>
              <a:ext uri="{FF2B5EF4-FFF2-40B4-BE49-F238E27FC236}">
                <a16:creationId xmlns:a16="http://schemas.microsoft.com/office/drawing/2014/main" id="{58A85B96-28E3-2C23-D4B5-CCF6F4B23908}"/>
              </a:ext>
            </a:extLst>
          </p:cNvPr>
          <p:cNvSpPr txBox="1"/>
          <p:nvPr/>
        </p:nvSpPr>
        <p:spPr>
          <a:xfrm>
            <a:off x="4609251" y="2414053"/>
            <a:ext cx="6326896" cy="1938992"/>
          </a:xfrm>
          <a:prstGeom prst="rect">
            <a:avLst/>
          </a:prstGeom>
          <a:noFill/>
        </p:spPr>
        <p:txBody>
          <a:bodyPr wrap="square" rtlCol="0">
            <a:spAutoFit/>
          </a:bodyPr>
          <a:lstStyle/>
          <a:p>
            <a:r>
              <a:rPr lang="nl-NL" sz="2000" dirty="0">
                <a:solidFill>
                  <a:schemeClr val="tx1">
                    <a:lumMod val="75000"/>
                    <a:lumOff val="25000"/>
                  </a:schemeClr>
                </a:solidFill>
              </a:rPr>
              <a:t>BMW 2023</a:t>
            </a:r>
          </a:p>
          <a:p>
            <a:r>
              <a:rPr lang="nl-NL" sz="2000" dirty="0">
                <a:solidFill>
                  <a:schemeClr val="tx1">
                    <a:lumMod val="75000"/>
                    <a:lumOff val="25000"/>
                  </a:schemeClr>
                </a:solidFill>
              </a:rPr>
              <a:t>  NATIONALE BEPALING NIET RELEVANT</a:t>
            </a:r>
          </a:p>
          <a:p>
            <a:r>
              <a:rPr lang="nl-NL" sz="2000" dirty="0">
                <a:solidFill>
                  <a:schemeClr val="tx1">
                    <a:lumMod val="75000"/>
                    <a:lumOff val="25000"/>
                  </a:schemeClr>
                </a:solidFill>
              </a:rPr>
              <a:t>     FEITEN NÁ	</a:t>
            </a:r>
          </a:p>
          <a:p>
            <a:r>
              <a:rPr lang="nl-NL" sz="2000" dirty="0">
                <a:solidFill>
                  <a:schemeClr val="tx1">
                    <a:lumMod val="75000"/>
                    <a:lumOff val="25000"/>
                  </a:schemeClr>
                </a:solidFill>
              </a:rPr>
              <a:t>         </a:t>
            </a:r>
          </a:p>
          <a:p>
            <a:r>
              <a:rPr lang="nl-NL" sz="2000" dirty="0">
                <a:solidFill>
                  <a:schemeClr val="tx1">
                    <a:lumMod val="75000"/>
                    <a:lumOff val="25000"/>
                  </a:schemeClr>
                </a:solidFill>
              </a:rPr>
              <a:t>          MATMUT 2024</a:t>
            </a:r>
          </a:p>
          <a:p>
            <a:r>
              <a:rPr lang="nl-NL" sz="2000" dirty="0">
                <a:solidFill>
                  <a:schemeClr val="tx1">
                    <a:lumMod val="75000"/>
                    <a:lumOff val="25000"/>
                  </a:schemeClr>
                </a:solidFill>
              </a:rPr>
              <a:t>             RECHTSMISBRUIK IN WAM CONTEXT </a:t>
            </a:r>
          </a:p>
        </p:txBody>
      </p:sp>
      <p:sp>
        <p:nvSpPr>
          <p:cNvPr id="14" name="Tekstvak 13">
            <a:extLst>
              <a:ext uri="{FF2B5EF4-FFF2-40B4-BE49-F238E27FC236}">
                <a16:creationId xmlns:a16="http://schemas.microsoft.com/office/drawing/2014/main" id="{3B052AA3-B7C4-8226-3050-574C0E1207A8}"/>
              </a:ext>
            </a:extLst>
          </p:cNvPr>
          <p:cNvSpPr txBox="1"/>
          <p:nvPr/>
        </p:nvSpPr>
        <p:spPr>
          <a:xfrm>
            <a:off x="2819330" y="258517"/>
            <a:ext cx="9057679" cy="1077218"/>
          </a:xfrm>
          <a:prstGeom prst="rect">
            <a:avLst/>
          </a:prstGeom>
          <a:noFill/>
        </p:spPr>
        <p:txBody>
          <a:bodyPr wrap="square" rtlCol="0">
            <a:spAutoFit/>
          </a:bodyPr>
          <a:lstStyle/>
          <a:p>
            <a:r>
              <a:rPr lang="nl-NL" sz="3200" dirty="0">
                <a:solidFill>
                  <a:schemeClr val="tx1">
                    <a:lumMod val="75000"/>
                    <a:lumOff val="25000"/>
                  </a:schemeClr>
                </a:solidFill>
              </a:rPr>
              <a:t>RECHTSMISBRUIK DOOR DERDE-BENADEELDE IN WAM-VERHOUDING</a:t>
            </a:r>
          </a:p>
        </p:txBody>
      </p:sp>
      <p:sp>
        <p:nvSpPr>
          <p:cNvPr id="2" name="Tekstvak 1">
            <a:extLst>
              <a:ext uri="{FF2B5EF4-FFF2-40B4-BE49-F238E27FC236}">
                <a16:creationId xmlns:a16="http://schemas.microsoft.com/office/drawing/2014/main" id="{9A564193-4670-D6AB-A30F-CE2A6BF23010}"/>
              </a:ext>
            </a:extLst>
          </p:cNvPr>
          <p:cNvSpPr txBox="1"/>
          <p:nvPr/>
        </p:nvSpPr>
        <p:spPr>
          <a:xfrm>
            <a:off x="5868536" y="4802182"/>
            <a:ext cx="1269241" cy="400110"/>
          </a:xfrm>
          <a:prstGeom prst="rect">
            <a:avLst/>
          </a:prstGeom>
          <a:noFill/>
        </p:spPr>
        <p:txBody>
          <a:bodyPr wrap="square" rtlCol="0">
            <a:spAutoFit/>
          </a:bodyPr>
          <a:lstStyle/>
          <a:p>
            <a:r>
              <a:rPr lang="nl-NL" sz="2000" dirty="0"/>
              <a:t>?</a:t>
            </a:r>
          </a:p>
        </p:txBody>
      </p:sp>
      <p:pic>
        <p:nvPicPr>
          <p:cNvPr id="8" name="Graphic 7" descr="Luidspreker silhouet">
            <a:extLst>
              <a:ext uri="{FF2B5EF4-FFF2-40B4-BE49-F238E27FC236}">
                <a16:creationId xmlns:a16="http://schemas.microsoft.com/office/drawing/2014/main" id="{FD6BF37B-3F18-AF68-4BC6-B62CB7906F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61327" y="5480504"/>
            <a:ext cx="914400" cy="914400"/>
          </a:xfrm>
          <a:prstGeom prst="rect">
            <a:avLst/>
          </a:prstGeom>
        </p:spPr>
      </p:pic>
    </p:spTree>
    <p:extLst>
      <p:ext uri="{BB962C8B-B14F-4D97-AF65-F5344CB8AC3E}">
        <p14:creationId xmlns:p14="http://schemas.microsoft.com/office/powerpoint/2010/main" val="173856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11" grpId="0"/>
      <p:bldP spid="12"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el 13">
            <a:extLst>
              <a:ext uri="{FF2B5EF4-FFF2-40B4-BE49-F238E27FC236}">
                <a16:creationId xmlns:a16="http://schemas.microsoft.com/office/drawing/2014/main" id="{E03A6D27-0935-C8BE-B623-54ECDFE384C6}"/>
              </a:ext>
            </a:extLst>
          </p:cNvPr>
          <p:cNvSpPr>
            <a:spLocks noGrp="1"/>
          </p:cNvSpPr>
          <p:nvPr>
            <p:ph type="ctrTitle"/>
          </p:nvPr>
        </p:nvSpPr>
        <p:spPr>
          <a:xfrm>
            <a:off x="3653049" y="3137930"/>
            <a:ext cx="7343767" cy="1714256"/>
          </a:xfrm>
        </p:spPr>
        <p:txBody>
          <a:bodyPr/>
          <a:lstStyle/>
          <a:p>
            <a:br>
              <a:rPr lang="nl-NL" dirty="0"/>
            </a:br>
            <a:br>
              <a:rPr lang="nl-NL" dirty="0"/>
            </a:br>
            <a:r>
              <a:rPr lang="nl-NL" dirty="0"/>
              <a:t>meer weten? </a:t>
            </a:r>
            <a:br>
              <a:rPr lang="nl-NL" dirty="0"/>
            </a:br>
            <a:br>
              <a:rPr lang="nl-NL" dirty="0"/>
            </a:br>
            <a:r>
              <a:rPr lang="nl-NL" dirty="0"/>
              <a:t>Nederlands tijdschrift voor handelsrecht (2025-1)</a:t>
            </a:r>
            <a:br>
              <a:rPr lang="nl-NL" dirty="0"/>
            </a:br>
            <a:r>
              <a:rPr lang="nl-NL" dirty="0"/>
              <a:t>“</a:t>
            </a:r>
            <a:r>
              <a:rPr lang="nl-NL" sz="2000" dirty="0"/>
              <a:t>spanning tussen slachtofferbescherming, rechtsmisbruik en sancties in WAM-ZAKEN”</a:t>
            </a:r>
            <a:br>
              <a:rPr lang="nl-NL" dirty="0"/>
            </a:br>
            <a:br>
              <a:rPr lang="nl-NL" dirty="0"/>
            </a:br>
            <a:r>
              <a:rPr lang="nl-NL" dirty="0" err="1"/>
              <a:t>linkedin</a:t>
            </a:r>
            <a:endParaRPr lang="nl-NL" dirty="0"/>
          </a:p>
        </p:txBody>
      </p:sp>
      <p:pic>
        <p:nvPicPr>
          <p:cNvPr id="2" name="Afbeelding 1" descr="Afbeelding met Lettertype, Graphics, tekst, logo&#10;&#10;Automatisch gegenereerde beschrijving">
            <a:extLst>
              <a:ext uri="{FF2B5EF4-FFF2-40B4-BE49-F238E27FC236}">
                <a16:creationId xmlns:a16="http://schemas.microsoft.com/office/drawing/2014/main" id="{C2FE9C59-2CB0-5B79-7776-BEE831371689}"/>
              </a:ext>
            </a:extLst>
          </p:cNvPr>
          <p:cNvPicPr>
            <a:picLocks noChangeAspect="1"/>
          </p:cNvPicPr>
          <p:nvPr/>
        </p:nvPicPr>
        <p:blipFill>
          <a:blip r:embed="rId3"/>
          <a:stretch>
            <a:fillRect/>
          </a:stretch>
        </p:blipFill>
        <p:spPr>
          <a:xfrm>
            <a:off x="10996816" y="5998865"/>
            <a:ext cx="1195184" cy="560156"/>
          </a:xfrm>
          <a:prstGeom prst="rect">
            <a:avLst/>
          </a:prstGeom>
        </p:spPr>
      </p:pic>
      <p:pic>
        <p:nvPicPr>
          <p:cNvPr id="4" name="Graphic 3" descr="Ontvanger silhouet">
            <a:extLst>
              <a:ext uri="{FF2B5EF4-FFF2-40B4-BE49-F238E27FC236}">
                <a16:creationId xmlns:a16="http://schemas.microsoft.com/office/drawing/2014/main" id="{8EDC352E-148D-AD9A-10EB-CFA118F8A6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53049" y="5209889"/>
            <a:ext cx="431272" cy="431272"/>
          </a:xfrm>
          <a:prstGeom prst="rect">
            <a:avLst/>
          </a:prstGeom>
        </p:spPr>
      </p:pic>
    </p:spTree>
    <p:extLst>
      <p:ext uri="{BB962C8B-B14F-4D97-AF65-F5344CB8AC3E}">
        <p14:creationId xmlns:p14="http://schemas.microsoft.com/office/powerpoint/2010/main" val="3280265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62190B99-99B8-4CBC-05D0-AB568F493722}"/>
              </a:ext>
            </a:extLst>
          </p:cNvPr>
          <p:cNvSpPr>
            <a:spLocks noGrp="1"/>
          </p:cNvSpPr>
          <p:nvPr>
            <p:ph type="dt" sz="half" idx="10"/>
          </p:nvPr>
        </p:nvSpPr>
        <p:spPr/>
        <p:txBody>
          <a:bodyPr/>
          <a:lstStyle/>
          <a:p>
            <a:pPr rtl="0"/>
            <a:r>
              <a:rPr lang="nl-NL" noProof="0"/>
              <a:t>20XX</a:t>
            </a:r>
          </a:p>
        </p:txBody>
      </p:sp>
      <p:sp>
        <p:nvSpPr>
          <p:cNvPr id="5" name="Tijdelijke aanduiding voor voettekst 4">
            <a:extLst>
              <a:ext uri="{FF2B5EF4-FFF2-40B4-BE49-F238E27FC236}">
                <a16:creationId xmlns:a16="http://schemas.microsoft.com/office/drawing/2014/main" id="{AD621ED0-31B8-5D50-02BC-C168C18C00A6}"/>
              </a:ext>
            </a:extLst>
          </p:cNvPr>
          <p:cNvSpPr>
            <a:spLocks noGrp="1"/>
          </p:cNvSpPr>
          <p:nvPr>
            <p:ph type="ftr" sz="quarter" idx="11"/>
          </p:nvPr>
        </p:nvSpPr>
        <p:spPr/>
        <p:txBody>
          <a:bodyPr/>
          <a:lstStyle/>
          <a:p>
            <a:pPr rtl="0"/>
            <a:r>
              <a:rPr lang="nl-NL" noProof="0"/>
              <a:t>Verkooppresentatie</a:t>
            </a:r>
          </a:p>
        </p:txBody>
      </p:sp>
      <p:sp>
        <p:nvSpPr>
          <p:cNvPr id="6" name="Tijdelijke aanduiding voor dianummer 5">
            <a:extLst>
              <a:ext uri="{FF2B5EF4-FFF2-40B4-BE49-F238E27FC236}">
                <a16:creationId xmlns:a16="http://schemas.microsoft.com/office/drawing/2014/main" id="{82B0C396-9B5A-1A00-105C-C54793BBCBA7}"/>
              </a:ext>
            </a:extLst>
          </p:cNvPr>
          <p:cNvSpPr>
            <a:spLocks noGrp="1"/>
          </p:cNvSpPr>
          <p:nvPr>
            <p:ph type="sldNum" sz="quarter" idx="12"/>
          </p:nvPr>
        </p:nvSpPr>
        <p:spPr/>
        <p:txBody>
          <a:bodyPr/>
          <a:lstStyle/>
          <a:p>
            <a:pPr rtl="0"/>
            <a:fld id="{B5CEABB6-07DC-46E8-9B57-56EC44A396E5}" type="slidenum">
              <a:rPr lang="nl-NL" noProof="0" smtClean="0"/>
              <a:t>3</a:t>
            </a:fld>
            <a:endParaRPr lang="nl-NL" noProof="0"/>
          </a:p>
        </p:txBody>
      </p:sp>
      <p:pic>
        <p:nvPicPr>
          <p:cNvPr id="8" name="Afbeelding 7">
            <a:extLst>
              <a:ext uri="{FF2B5EF4-FFF2-40B4-BE49-F238E27FC236}">
                <a16:creationId xmlns:a16="http://schemas.microsoft.com/office/drawing/2014/main" id="{95778067-BC24-E7F0-C653-E25BA40282D7}"/>
              </a:ext>
            </a:extLst>
          </p:cNvPr>
          <p:cNvPicPr>
            <a:picLocks noChangeAspect="1"/>
          </p:cNvPicPr>
          <p:nvPr/>
        </p:nvPicPr>
        <p:blipFill>
          <a:blip r:embed="rId3"/>
          <a:stretch>
            <a:fillRect/>
          </a:stretch>
        </p:blipFill>
        <p:spPr>
          <a:xfrm>
            <a:off x="1157811" y="501651"/>
            <a:ext cx="6854745" cy="6356349"/>
          </a:xfrm>
          <a:prstGeom prst="rect">
            <a:avLst/>
          </a:prstGeom>
        </p:spPr>
      </p:pic>
      <p:pic>
        <p:nvPicPr>
          <p:cNvPr id="9" name="Tijdelijke aanduiding voor inhoud 7" descr="Afbeelding met tekst, wiel, band, voertuig&#10;&#10;Door AI gegenereerde inhoud is mogelijk onjuist.">
            <a:extLst>
              <a:ext uri="{FF2B5EF4-FFF2-40B4-BE49-F238E27FC236}">
                <a16:creationId xmlns:a16="http://schemas.microsoft.com/office/drawing/2014/main" id="{C73616EF-6B8A-26B0-DB2A-6A27488AEFA8}"/>
              </a:ext>
            </a:extLst>
          </p:cNvPr>
          <p:cNvPicPr>
            <a:picLocks noGrp="1" noChangeAspect="1"/>
          </p:cNvPicPr>
          <p:nvPr>
            <p:ph idx="1"/>
          </p:nvPr>
        </p:nvPicPr>
        <p:blipFill>
          <a:blip r:embed="rId4"/>
          <a:stretch>
            <a:fillRect/>
          </a:stretch>
        </p:blipFill>
        <p:spPr>
          <a:xfrm rot="458115">
            <a:off x="8085348" y="233632"/>
            <a:ext cx="3937152" cy="6299447"/>
          </a:xfrm>
        </p:spPr>
      </p:pic>
      <p:pic>
        <p:nvPicPr>
          <p:cNvPr id="10" name="Afbeelding 9" descr="Afbeelding met tekst, auto, voertuig, wiel&#10;&#10;Door AI gegenereerde inhoud is mogelijk onjuist.">
            <a:extLst>
              <a:ext uri="{FF2B5EF4-FFF2-40B4-BE49-F238E27FC236}">
                <a16:creationId xmlns:a16="http://schemas.microsoft.com/office/drawing/2014/main" id="{07A2C1A0-C380-69FC-B447-C1CAE51E4358}"/>
              </a:ext>
            </a:extLst>
          </p:cNvPr>
          <p:cNvPicPr>
            <a:picLocks noChangeAspect="1"/>
          </p:cNvPicPr>
          <p:nvPr/>
        </p:nvPicPr>
        <p:blipFill>
          <a:blip r:embed="rId5"/>
          <a:stretch>
            <a:fillRect/>
          </a:stretch>
        </p:blipFill>
        <p:spPr>
          <a:xfrm>
            <a:off x="295064" y="1283165"/>
            <a:ext cx="2679562" cy="4203235"/>
          </a:xfrm>
          <a:prstGeom prst="rect">
            <a:avLst/>
          </a:prstGeom>
        </p:spPr>
      </p:pic>
    </p:spTree>
    <p:extLst>
      <p:ext uri="{BB962C8B-B14F-4D97-AF65-F5344CB8AC3E}">
        <p14:creationId xmlns:p14="http://schemas.microsoft.com/office/powerpoint/2010/main" val="74412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B1EB3-DB26-0EF8-93DC-2738A72CEED4}"/>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4432D7A5-978B-D56E-17FE-547CE63507B1}"/>
              </a:ext>
            </a:extLst>
          </p:cNvPr>
          <p:cNvSpPr>
            <a:spLocks noGrp="1"/>
          </p:cNvSpPr>
          <p:nvPr>
            <p:ph type="title"/>
          </p:nvPr>
        </p:nvSpPr>
        <p:spPr>
          <a:xfrm>
            <a:off x="5821958" y="718574"/>
            <a:ext cx="5431971" cy="846301"/>
          </a:xfrm>
        </p:spPr>
        <p:txBody>
          <a:bodyPr>
            <a:normAutofit/>
          </a:bodyPr>
          <a:lstStyle/>
          <a:p>
            <a:r>
              <a:rPr lang="nl-NL" dirty="0"/>
              <a:t>Letselschadedriehoek</a:t>
            </a:r>
          </a:p>
        </p:txBody>
      </p:sp>
      <p:sp>
        <p:nvSpPr>
          <p:cNvPr id="10" name="Gelijkbenige driehoek 9">
            <a:extLst>
              <a:ext uri="{FF2B5EF4-FFF2-40B4-BE49-F238E27FC236}">
                <a16:creationId xmlns:a16="http://schemas.microsoft.com/office/drawing/2014/main" id="{4BCA4364-2363-56B1-42D5-22F25B7F7ADC}"/>
              </a:ext>
            </a:extLst>
          </p:cNvPr>
          <p:cNvSpPr/>
          <p:nvPr/>
        </p:nvSpPr>
        <p:spPr>
          <a:xfrm>
            <a:off x="6149544" y="2006686"/>
            <a:ext cx="3906139" cy="3698543"/>
          </a:xfrm>
          <a:prstGeom prst="triangle">
            <a:avLst/>
          </a:prstGeom>
          <a:solidFill>
            <a:srgbClr val="E9E6D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a:extLst>
              <a:ext uri="{FF2B5EF4-FFF2-40B4-BE49-F238E27FC236}">
                <a16:creationId xmlns:a16="http://schemas.microsoft.com/office/drawing/2014/main" id="{0F7E8FF7-9A88-7F60-DC52-4EBD175A23D3}"/>
              </a:ext>
            </a:extLst>
          </p:cNvPr>
          <p:cNvSpPr txBox="1"/>
          <p:nvPr/>
        </p:nvSpPr>
        <p:spPr>
          <a:xfrm>
            <a:off x="6985532" y="1461301"/>
            <a:ext cx="2650943" cy="461665"/>
          </a:xfrm>
          <a:prstGeom prst="rect">
            <a:avLst/>
          </a:prstGeom>
          <a:noFill/>
        </p:spPr>
        <p:txBody>
          <a:bodyPr wrap="square" rtlCol="0">
            <a:spAutoFit/>
          </a:bodyPr>
          <a:lstStyle/>
          <a:p>
            <a:r>
              <a:rPr lang="nl-NL" sz="2400" dirty="0">
                <a:solidFill>
                  <a:schemeClr val="tx1">
                    <a:lumMod val="75000"/>
                    <a:lumOff val="25000"/>
                  </a:schemeClr>
                </a:solidFill>
              </a:rPr>
              <a:t>WAM-verzekeraar</a:t>
            </a:r>
          </a:p>
        </p:txBody>
      </p:sp>
      <p:sp>
        <p:nvSpPr>
          <p:cNvPr id="12" name="Tekstvak 11">
            <a:extLst>
              <a:ext uri="{FF2B5EF4-FFF2-40B4-BE49-F238E27FC236}">
                <a16:creationId xmlns:a16="http://schemas.microsoft.com/office/drawing/2014/main" id="{6B8B8F1E-0777-FFCE-1294-30AFFBD0126D}"/>
              </a:ext>
            </a:extLst>
          </p:cNvPr>
          <p:cNvSpPr txBox="1"/>
          <p:nvPr/>
        </p:nvSpPr>
        <p:spPr>
          <a:xfrm>
            <a:off x="4739087" y="5688460"/>
            <a:ext cx="2922622" cy="461665"/>
          </a:xfrm>
          <a:prstGeom prst="rect">
            <a:avLst/>
          </a:prstGeom>
          <a:noFill/>
        </p:spPr>
        <p:txBody>
          <a:bodyPr wrap="square" rtlCol="0">
            <a:spAutoFit/>
          </a:bodyPr>
          <a:lstStyle/>
          <a:p>
            <a:r>
              <a:rPr lang="nl-NL" sz="2400" dirty="0">
                <a:solidFill>
                  <a:schemeClr val="tx1">
                    <a:lumMod val="75000"/>
                    <a:lumOff val="25000"/>
                  </a:schemeClr>
                </a:solidFill>
              </a:rPr>
              <a:t>Verzekeringnemer</a:t>
            </a:r>
          </a:p>
        </p:txBody>
      </p:sp>
      <p:sp>
        <p:nvSpPr>
          <p:cNvPr id="13" name="Tekstvak 12">
            <a:extLst>
              <a:ext uri="{FF2B5EF4-FFF2-40B4-BE49-F238E27FC236}">
                <a16:creationId xmlns:a16="http://schemas.microsoft.com/office/drawing/2014/main" id="{4F0A86D7-791A-52DC-59B9-A361E9DEFA05}"/>
              </a:ext>
            </a:extLst>
          </p:cNvPr>
          <p:cNvSpPr txBox="1"/>
          <p:nvPr/>
        </p:nvSpPr>
        <p:spPr>
          <a:xfrm>
            <a:off x="9515268" y="5705229"/>
            <a:ext cx="2292824" cy="461665"/>
          </a:xfrm>
          <a:prstGeom prst="rect">
            <a:avLst/>
          </a:prstGeom>
          <a:noFill/>
        </p:spPr>
        <p:txBody>
          <a:bodyPr wrap="square" rtlCol="0">
            <a:spAutoFit/>
          </a:bodyPr>
          <a:lstStyle/>
          <a:p>
            <a:r>
              <a:rPr lang="nl-NL" sz="2400" dirty="0">
                <a:solidFill>
                  <a:schemeClr val="tx1">
                    <a:lumMod val="75000"/>
                    <a:lumOff val="25000"/>
                  </a:schemeClr>
                </a:solidFill>
              </a:rPr>
              <a:t>Benadeelde</a:t>
            </a:r>
          </a:p>
        </p:txBody>
      </p:sp>
      <p:sp>
        <p:nvSpPr>
          <p:cNvPr id="14" name="Tekstvak 13">
            <a:extLst>
              <a:ext uri="{FF2B5EF4-FFF2-40B4-BE49-F238E27FC236}">
                <a16:creationId xmlns:a16="http://schemas.microsoft.com/office/drawing/2014/main" id="{9FBBBB02-731F-FD57-55D9-22BA8B11154B}"/>
              </a:ext>
            </a:extLst>
          </p:cNvPr>
          <p:cNvSpPr txBox="1"/>
          <p:nvPr/>
        </p:nvSpPr>
        <p:spPr>
          <a:xfrm rot="17903153">
            <a:off x="5509256" y="3490723"/>
            <a:ext cx="2779878" cy="369332"/>
          </a:xfrm>
          <a:prstGeom prst="rect">
            <a:avLst/>
          </a:prstGeom>
          <a:noFill/>
        </p:spPr>
        <p:txBody>
          <a:bodyPr wrap="square" rtlCol="0">
            <a:spAutoFit/>
          </a:bodyPr>
          <a:lstStyle/>
          <a:p>
            <a:r>
              <a:rPr lang="nl-NL" dirty="0">
                <a:solidFill>
                  <a:schemeClr val="tx1">
                    <a:lumMod val="75000"/>
                    <a:lumOff val="25000"/>
                  </a:schemeClr>
                </a:solidFill>
              </a:rPr>
              <a:t>Contractuele verhouding</a:t>
            </a:r>
          </a:p>
        </p:txBody>
      </p:sp>
      <p:sp>
        <p:nvSpPr>
          <p:cNvPr id="15" name="Tekstvak 14">
            <a:extLst>
              <a:ext uri="{FF2B5EF4-FFF2-40B4-BE49-F238E27FC236}">
                <a16:creationId xmlns:a16="http://schemas.microsoft.com/office/drawing/2014/main" id="{D0CA4C95-943C-6CC7-703A-4355DEED6682}"/>
              </a:ext>
            </a:extLst>
          </p:cNvPr>
          <p:cNvSpPr txBox="1"/>
          <p:nvPr/>
        </p:nvSpPr>
        <p:spPr>
          <a:xfrm rot="3718572">
            <a:off x="7738445" y="3991378"/>
            <a:ext cx="3796059" cy="369332"/>
          </a:xfrm>
          <a:prstGeom prst="rect">
            <a:avLst/>
          </a:prstGeom>
          <a:noFill/>
        </p:spPr>
        <p:txBody>
          <a:bodyPr wrap="square" rtlCol="0">
            <a:spAutoFit/>
          </a:bodyPr>
          <a:lstStyle/>
          <a:p>
            <a:r>
              <a:rPr lang="nl-NL" dirty="0">
                <a:solidFill>
                  <a:schemeClr val="tx1">
                    <a:lumMod val="75000"/>
                    <a:lumOff val="25000"/>
                  </a:schemeClr>
                </a:solidFill>
              </a:rPr>
              <a:t>Schaderegelingsverhouding</a:t>
            </a:r>
            <a:endParaRPr lang="nl-NL" sz="1600" dirty="0">
              <a:solidFill>
                <a:schemeClr val="tx1">
                  <a:lumMod val="75000"/>
                  <a:lumOff val="25000"/>
                </a:schemeClr>
              </a:solidFill>
            </a:endParaRPr>
          </a:p>
        </p:txBody>
      </p:sp>
      <p:sp>
        <p:nvSpPr>
          <p:cNvPr id="20" name="Boog 19">
            <a:extLst>
              <a:ext uri="{FF2B5EF4-FFF2-40B4-BE49-F238E27FC236}">
                <a16:creationId xmlns:a16="http://schemas.microsoft.com/office/drawing/2014/main" id="{5DCD1E40-684E-B3A6-87B2-92631066D269}"/>
              </a:ext>
            </a:extLst>
          </p:cNvPr>
          <p:cNvSpPr/>
          <p:nvPr/>
        </p:nvSpPr>
        <p:spPr>
          <a:xfrm>
            <a:off x="6469039" y="4162567"/>
            <a:ext cx="2368566" cy="51169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 name="Tekstvak 3">
            <a:extLst>
              <a:ext uri="{FF2B5EF4-FFF2-40B4-BE49-F238E27FC236}">
                <a16:creationId xmlns:a16="http://schemas.microsoft.com/office/drawing/2014/main" id="{2ACD5059-A8B2-AABB-B5D8-723D1E0A4EAF}"/>
              </a:ext>
            </a:extLst>
          </p:cNvPr>
          <p:cNvSpPr txBox="1"/>
          <p:nvPr/>
        </p:nvSpPr>
        <p:spPr>
          <a:xfrm>
            <a:off x="7148549" y="6172981"/>
            <a:ext cx="2650943" cy="369332"/>
          </a:xfrm>
          <a:prstGeom prst="rect">
            <a:avLst/>
          </a:prstGeom>
          <a:noFill/>
        </p:spPr>
        <p:txBody>
          <a:bodyPr wrap="square" rtlCol="0">
            <a:spAutoFit/>
          </a:bodyPr>
          <a:lstStyle/>
          <a:p>
            <a:r>
              <a:rPr lang="nl-NL" dirty="0">
                <a:solidFill>
                  <a:schemeClr val="tx1">
                    <a:lumMod val="75000"/>
                    <a:lumOff val="25000"/>
                  </a:schemeClr>
                </a:solidFill>
              </a:rPr>
              <a:t>Aansprakelijkheid</a:t>
            </a:r>
          </a:p>
        </p:txBody>
      </p:sp>
      <p:pic>
        <p:nvPicPr>
          <p:cNvPr id="5" name="Graphic 4" descr="Cabriolet silhouet">
            <a:extLst>
              <a:ext uri="{FF2B5EF4-FFF2-40B4-BE49-F238E27FC236}">
                <a16:creationId xmlns:a16="http://schemas.microsoft.com/office/drawing/2014/main" id="{BEED5054-1EEE-6A99-D3A7-00088288A8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1709" y="5627913"/>
            <a:ext cx="914400" cy="914400"/>
          </a:xfrm>
          <a:prstGeom prst="rect">
            <a:avLst/>
          </a:prstGeom>
        </p:spPr>
      </p:pic>
      <p:pic>
        <p:nvPicPr>
          <p:cNvPr id="7" name="Graphic 6" descr="Contract silhouet">
            <a:extLst>
              <a:ext uri="{FF2B5EF4-FFF2-40B4-BE49-F238E27FC236}">
                <a16:creationId xmlns:a16="http://schemas.microsoft.com/office/drawing/2014/main" id="{DCE42AD3-EAF5-56B4-8020-05D035CC642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663179">
            <a:off x="6127041" y="3107282"/>
            <a:ext cx="804859" cy="804859"/>
          </a:xfrm>
          <a:prstGeom prst="rect">
            <a:avLst/>
          </a:prstGeom>
        </p:spPr>
      </p:pic>
      <p:pic>
        <p:nvPicPr>
          <p:cNvPr id="9" name="Graphic 8" descr="Munten silhouet">
            <a:extLst>
              <a:ext uri="{FF2B5EF4-FFF2-40B4-BE49-F238E27FC236}">
                <a16:creationId xmlns:a16="http://schemas.microsoft.com/office/drawing/2014/main" id="{2004A98A-F9C7-1F95-0E28-1BDD4D172EC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404173" y="3034198"/>
            <a:ext cx="838684" cy="951029"/>
          </a:xfrm>
          <a:prstGeom prst="rect">
            <a:avLst/>
          </a:prstGeom>
        </p:spPr>
      </p:pic>
    </p:spTree>
    <p:extLst>
      <p:ext uri="{BB962C8B-B14F-4D97-AF65-F5344CB8AC3E}">
        <p14:creationId xmlns:p14="http://schemas.microsoft.com/office/powerpoint/2010/main" val="646494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96B2715-2A93-56EC-9558-8D781132800A}"/>
              </a:ext>
            </a:extLst>
          </p:cNvPr>
          <p:cNvSpPr>
            <a:spLocks noGrp="1"/>
          </p:cNvSpPr>
          <p:nvPr>
            <p:ph type="title"/>
          </p:nvPr>
        </p:nvSpPr>
        <p:spPr>
          <a:xfrm>
            <a:off x="5713439" y="461219"/>
            <a:ext cx="6478561" cy="958152"/>
          </a:xfrm>
        </p:spPr>
        <p:txBody>
          <a:bodyPr>
            <a:normAutofit/>
          </a:bodyPr>
          <a:lstStyle/>
          <a:p>
            <a:r>
              <a:rPr lang="nl-NL" dirty="0"/>
              <a:t>Geen sancties mogelijk bij fraude?</a:t>
            </a:r>
          </a:p>
        </p:txBody>
      </p:sp>
      <p:sp>
        <p:nvSpPr>
          <p:cNvPr id="10" name="Gelijkbenige driehoek 9">
            <a:extLst>
              <a:ext uri="{FF2B5EF4-FFF2-40B4-BE49-F238E27FC236}">
                <a16:creationId xmlns:a16="http://schemas.microsoft.com/office/drawing/2014/main" id="{9CDFDC20-352F-30EE-4CEE-EF390B12ED51}"/>
              </a:ext>
            </a:extLst>
          </p:cNvPr>
          <p:cNvSpPr/>
          <p:nvPr/>
        </p:nvSpPr>
        <p:spPr>
          <a:xfrm>
            <a:off x="6149544" y="2006686"/>
            <a:ext cx="3906139" cy="3698543"/>
          </a:xfrm>
          <a:prstGeom prst="triangle">
            <a:avLst/>
          </a:prstGeom>
          <a:solidFill>
            <a:srgbClr val="E9E6D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a:extLst>
              <a:ext uri="{FF2B5EF4-FFF2-40B4-BE49-F238E27FC236}">
                <a16:creationId xmlns:a16="http://schemas.microsoft.com/office/drawing/2014/main" id="{AB16D2B9-C44C-AE2C-36D5-F840CE12645D}"/>
              </a:ext>
            </a:extLst>
          </p:cNvPr>
          <p:cNvSpPr txBox="1"/>
          <p:nvPr/>
        </p:nvSpPr>
        <p:spPr>
          <a:xfrm>
            <a:off x="7169142" y="1559474"/>
            <a:ext cx="2650943" cy="461665"/>
          </a:xfrm>
          <a:prstGeom prst="rect">
            <a:avLst/>
          </a:prstGeom>
          <a:noFill/>
        </p:spPr>
        <p:txBody>
          <a:bodyPr wrap="square" rtlCol="0">
            <a:spAutoFit/>
          </a:bodyPr>
          <a:lstStyle/>
          <a:p>
            <a:r>
              <a:rPr lang="nl-NL" sz="2400" dirty="0">
                <a:solidFill>
                  <a:schemeClr val="tx1">
                    <a:lumMod val="75000"/>
                    <a:lumOff val="25000"/>
                  </a:schemeClr>
                </a:solidFill>
              </a:rPr>
              <a:t>WAM-verzekeraar</a:t>
            </a:r>
            <a:endParaRPr lang="nl-NL" dirty="0">
              <a:solidFill>
                <a:schemeClr val="tx1">
                  <a:lumMod val="75000"/>
                  <a:lumOff val="25000"/>
                </a:schemeClr>
              </a:solidFill>
            </a:endParaRPr>
          </a:p>
        </p:txBody>
      </p:sp>
      <p:sp>
        <p:nvSpPr>
          <p:cNvPr id="12" name="Tekstvak 11">
            <a:extLst>
              <a:ext uri="{FF2B5EF4-FFF2-40B4-BE49-F238E27FC236}">
                <a16:creationId xmlns:a16="http://schemas.microsoft.com/office/drawing/2014/main" id="{982FC5E7-8329-FD52-3818-FCFCB9089907}"/>
              </a:ext>
            </a:extLst>
          </p:cNvPr>
          <p:cNvSpPr txBox="1"/>
          <p:nvPr/>
        </p:nvSpPr>
        <p:spPr>
          <a:xfrm>
            <a:off x="4703007" y="5675387"/>
            <a:ext cx="3014062" cy="461665"/>
          </a:xfrm>
          <a:prstGeom prst="rect">
            <a:avLst/>
          </a:prstGeom>
          <a:noFill/>
        </p:spPr>
        <p:txBody>
          <a:bodyPr wrap="square" rtlCol="0">
            <a:spAutoFit/>
          </a:bodyPr>
          <a:lstStyle/>
          <a:p>
            <a:r>
              <a:rPr lang="nl-NL" sz="2400" dirty="0">
                <a:solidFill>
                  <a:schemeClr val="tx1">
                    <a:lumMod val="75000"/>
                    <a:lumOff val="25000"/>
                  </a:schemeClr>
                </a:solidFill>
              </a:rPr>
              <a:t>Verzekeringnemer</a:t>
            </a:r>
            <a:endParaRPr lang="nl-NL" dirty="0">
              <a:solidFill>
                <a:schemeClr val="tx1">
                  <a:lumMod val="75000"/>
                  <a:lumOff val="25000"/>
                </a:schemeClr>
              </a:solidFill>
            </a:endParaRPr>
          </a:p>
        </p:txBody>
      </p:sp>
      <p:sp>
        <p:nvSpPr>
          <p:cNvPr id="13" name="Tekstvak 12">
            <a:extLst>
              <a:ext uri="{FF2B5EF4-FFF2-40B4-BE49-F238E27FC236}">
                <a16:creationId xmlns:a16="http://schemas.microsoft.com/office/drawing/2014/main" id="{4944073E-6A36-D9DD-CA38-803620ACCEE3}"/>
              </a:ext>
            </a:extLst>
          </p:cNvPr>
          <p:cNvSpPr txBox="1"/>
          <p:nvPr/>
        </p:nvSpPr>
        <p:spPr>
          <a:xfrm>
            <a:off x="9473263" y="5650088"/>
            <a:ext cx="2292824" cy="461665"/>
          </a:xfrm>
          <a:prstGeom prst="rect">
            <a:avLst/>
          </a:prstGeom>
          <a:noFill/>
        </p:spPr>
        <p:txBody>
          <a:bodyPr wrap="square" rtlCol="0">
            <a:spAutoFit/>
          </a:bodyPr>
          <a:lstStyle/>
          <a:p>
            <a:r>
              <a:rPr lang="nl-NL" sz="2400" dirty="0">
                <a:solidFill>
                  <a:schemeClr val="tx1">
                    <a:lumMod val="75000"/>
                    <a:lumOff val="25000"/>
                  </a:schemeClr>
                </a:solidFill>
              </a:rPr>
              <a:t>Benadeelde</a:t>
            </a:r>
            <a:endParaRPr lang="nl-NL" dirty="0">
              <a:solidFill>
                <a:schemeClr val="tx1">
                  <a:lumMod val="75000"/>
                  <a:lumOff val="25000"/>
                </a:schemeClr>
              </a:solidFill>
            </a:endParaRPr>
          </a:p>
        </p:txBody>
      </p:sp>
      <p:sp>
        <p:nvSpPr>
          <p:cNvPr id="16" name="Pijl: rechts 15">
            <a:extLst>
              <a:ext uri="{FF2B5EF4-FFF2-40B4-BE49-F238E27FC236}">
                <a16:creationId xmlns:a16="http://schemas.microsoft.com/office/drawing/2014/main" id="{CA74A70A-A054-F7D1-6768-B8FA7EB044AE}"/>
              </a:ext>
            </a:extLst>
          </p:cNvPr>
          <p:cNvSpPr/>
          <p:nvPr/>
        </p:nvSpPr>
        <p:spPr>
          <a:xfrm>
            <a:off x="6207646" y="3507456"/>
            <a:ext cx="889040" cy="30777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Tekstvak 16">
            <a:extLst>
              <a:ext uri="{FF2B5EF4-FFF2-40B4-BE49-F238E27FC236}">
                <a16:creationId xmlns:a16="http://schemas.microsoft.com/office/drawing/2014/main" id="{3B6EF021-3154-AB81-7A3C-ED5EC8BE265A}"/>
              </a:ext>
            </a:extLst>
          </p:cNvPr>
          <p:cNvSpPr txBox="1"/>
          <p:nvPr/>
        </p:nvSpPr>
        <p:spPr>
          <a:xfrm flipH="1">
            <a:off x="5480227" y="3787663"/>
            <a:ext cx="2061922" cy="461665"/>
          </a:xfrm>
          <a:prstGeom prst="rect">
            <a:avLst/>
          </a:prstGeom>
          <a:noFill/>
        </p:spPr>
        <p:txBody>
          <a:bodyPr wrap="square" rtlCol="0">
            <a:spAutoFit/>
          </a:bodyPr>
          <a:lstStyle/>
          <a:p>
            <a:r>
              <a:rPr lang="nl-NL" sz="2400" dirty="0">
                <a:solidFill>
                  <a:schemeClr val="tx1">
                    <a:lumMod val="75000"/>
                    <a:lumOff val="25000"/>
                  </a:schemeClr>
                </a:solidFill>
              </a:rPr>
              <a:t>7:941 lid 5</a:t>
            </a:r>
          </a:p>
        </p:txBody>
      </p:sp>
      <p:sp>
        <p:nvSpPr>
          <p:cNvPr id="20" name="Boog 19">
            <a:extLst>
              <a:ext uri="{FF2B5EF4-FFF2-40B4-BE49-F238E27FC236}">
                <a16:creationId xmlns:a16="http://schemas.microsoft.com/office/drawing/2014/main" id="{7F20BE1E-8CB3-F4F9-2BE8-DB04189C638C}"/>
              </a:ext>
            </a:extLst>
          </p:cNvPr>
          <p:cNvSpPr/>
          <p:nvPr/>
        </p:nvSpPr>
        <p:spPr>
          <a:xfrm>
            <a:off x="6469039" y="4162567"/>
            <a:ext cx="2368566" cy="51169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2" name="Tekstvak 1">
            <a:extLst>
              <a:ext uri="{FF2B5EF4-FFF2-40B4-BE49-F238E27FC236}">
                <a16:creationId xmlns:a16="http://schemas.microsoft.com/office/drawing/2014/main" id="{1157649C-B231-C81D-0DDD-699B2AF13201}"/>
              </a:ext>
            </a:extLst>
          </p:cNvPr>
          <p:cNvSpPr txBox="1"/>
          <p:nvPr/>
        </p:nvSpPr>
        <p:spPr>
          <a:xfrm>
            <a:off x="8885893" y="3094386"/>
            <a:ext cx="3420244" cy="461665"/>
          </a:xfrm>
          <a:prstGeom prst="rect">
            <a:avLst/>
          </a:prstGeom>
          <a:noFill/>
        </p:spPr>
        <p:txBody>
          <a:bodyPr wrap="square" rtlCol="0">
            <a:spAutoFit/>
          </a:bodyPr>
          <a:lstStyle/>
          <a:p>
            <a:r>
              <a:rPr lang="nl-NL" sz="2400" dirty="0">
                <a:solidFill>
                  <a:schemeClr val="tx1">
                    <a:lumMod val="75000"/>
                    <a:lumOff val="25000"/>
                  </a:schemeClr>
                </a:solidFill>
              </a:rPr>
              <a:t>Europese WAM-richtlijn</a:t>
            </a:r>
          </a:p>
        </p:txBody>
      </p:sp>
      <p:sp>
        <p:nvSpPr>
          <p:cNvPr id="5" name="Pijl: rechts 4">
            <a:extLst>
              <a:ext uri="{FF2B5EF4-FFF2-40B4-BE49-F238E27FC236}">
                <a16:creationId xmlns:a16="http://schemas.microsoft.com/office/drawing/2014/main" id="{11F06E51-72C1-774B-0803-348899F27834}"/>
              </a:ext>
            </a:extLst>
          </p:cNvPr>
          <p:cNvSpPr/>
          <p:nvPr/>
        </p:nvSpPr>
        <p:spPr>
          <a:xfrm rot="10800000">
            <a:off x="9159524" y="3526210"/>
            <a:ext cx="889040" cy="30777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Graphic 6" descr="Sluiten met effen opvulling">
            <a:extLst>
              <a:ext uri="{FF2B5EF4-FFF2-40B4-BE49-F238E27FC236}">
                <a16:creationId xmlns:a16="http://schemas.microsoft.com/office/drawing/2014/main" id="{E000B835-A60E-2220-8C56-FF03FCEC3D4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84295" y="3867564"/>
            <a:ext cx="516861" cy="516861"/>
          </a:xfrm>
          <a:prstGeom prst="rect">
            <a:avLst/>
          </a:prstGeom>
        </p:spPr>
      </p:pic>
      <p:sp>
        <p:nvSpPr>
          <p:cNvPr id="4" name="Tekstvak 3">
            <a:extLst>
              <a:ext uri="{FF2B5EF4-FFF2-40B4-BE49-F238E27FC236}">
                <a16:creationId xmlns:a16="http://schemas.microsoft.com/office/drawing/2014/main" id="{FBE81950-4A74-ADF5-F9F9-C4C7663AF25F}"/>
              </a:ext>
            </a:extLst>
          </p:cNvPr>
          <p:cNvSpPr txBox="1"/>
          <p:nvPr/>
        </p:nvSpPr>
        <p:spPr>
          <a:xfrm>
            <a:off x="10169783" y="3514920"/>
            <a:ext cx="2136354" cy="584775"/>
          </a:xfrm>
          <a:prstGeom prst="rect">
            <a:avLst/>
          </a:prstGeom>
          <a:noFill/>
        </p:spPr>
        <p:txBody>
          <a:bodyPr wrap="square" rtlCol="0">
            <a:spAutoFit/>
          </a:bodyPr>
          <a:lstStyle/>
          <a:p>
            <a:r>
              <a:rPr lang="nl-NL" sz="1600" dirty="0"/>
              <a:t>eigen recht, nietigheden</a:t>
            </a:r>
          </a:p>
        </p:txBody>
      </p:sp>
    </p:spTree>
    <p:extLst>
      <p:ext uri="{BB962C8B-B14F-4D97-AF65-F5344CB8AC3E}">
        <p14:creationId xmlns:p14="http://schemas.microsoft.com/office/powerpoint/2010/main" val="1605490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 grpId="0"/>
      <p:bldP spid="5"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684294-49A0-4C63-A7D7-E3BF9E591F59}"/>
              </a:ext>
            </a:extLst>
          </p:cNvPr>
          <p:cNvSpPr>
            <a:spLocks noGrp="1"/>
          </p:cNvSpPr>
          <p:nvPr>
            <p:ph type="title"/>
          </p:nvPr>
        </p:nvSpPr>
        <p:spPr>
          <a:xfrm>
            <a:off x="647760" y="383502"/>
            <a:ext cx="10515600" cy="1325563"/>
          </a:xfrm>
        </p:spPr>
        <p:txBody>
          <a:bodyPr rtlCol="0"/>
          <a:lstStyle/>
          <a:p>
            <a:pPr rtl="0"/>
            <a:r>
              <a:rPr lang="nl-NL" dirty="0"/>
              <a:t>Literatuur: verval analoog toepassen in schaderegelingsverhouding via 6:2 lid 2 </a:t>
            </a:r>
            <a:r>
              <a:rPr lang="nl-NL" dirty="0" err="1"/>
              <a:t>Bw</a:t>
            </a:r>
            <a:endParaRPr lang="nl-NL" dirty="0"/>
          </a:p>
        </p:txBody>
      </p:sp>
      <p:sp>
        <p:nvSpPr>
          <p:cNvPr id="110" name="Tijdelijke aanduiding voor tekst 31">
            <a:extLst>
              <a:ext uri="{FF2B5EF4-FFF2-40B4-BE49-F238E27FC236}">
                <a16:creationId xmlns:a16="http://schemas.microsoft.com/office/drawing/2014/main" id="{2FF506C9-7C92-4B9C-A356-9B519D03C78D}"/>
              </a:ext>
            </a:extLst>
          </p:cNvPr>
          <p:cNvSpPr txBox="1">
            <a:spLocks/>
          </p:cNvSpPr>
          <p:nvPr/>
        </p:nvSpPr>
        <p:spPr>
          <a:xfrm>
            <a:off x="5006464" y="2341024"/>
            <a:ext cx="2727694" cy="619421"/>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VAN DIJK &amp; HIEL (2017)</a:t>
            </a:r>
            <a:endParaRPr lang="nl-NL" sz="1600" b="1" dirty="0">
              <a:solidFill>
                <a:schemeClr val="tx1">
                  <a:lumMod val="75000"/>
                  <a:lumOff val="25000"/>
                </a:schemeClr>
              </a:solidFill>
            </a:endParaRPr>
          </a:p>
        </p:txBody>
      </p:sp>
      <p:sp>
        <p:nvSpPr>
          <p:cNvPr id="54" name="Tijdelijke aanduiding voor tekst 31">
            <a:extLst>
              <a:ext uri="{FF2B5EF4-FFF2-40B4-BE49-F238E27FC236}">
                <a16:creationId xmlns:a16="http://schemas.microsoft.com/office/drawing/2014/main" id="{E0CD2DAB-9E42-4D11-A98D-56ECD20DBC7E}"/>
              </a:ext>
            </a:extLst>
          </p:cNvPr>
          <p:cNvSpPr txBox="1">
            <a:spLocks/>
          </p:cNvSpPr>
          <p:nvPr/>
        </p:nvSpPr>
        <p:spPr>
          <a:xfrm>
            <a:off x="9593951" y="1844370"/>
            <a:ext cx="2598050" cy="984725"/>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VAN TIGGELE-VAN DER VELDE (2015)</a:t>
            </a:r>
            <a:endParaRPr lang="nl-NL" sz="1600" b="1" dirty="0">
              <a:solidFill>
                <a:schemeClr val="tx1">
                  <a:lumMod val="75000"/>
                  <a:lumOff val="25000"/>
                </a:schemeClr>
              </a:solidFill>
            </a:endParaRPr>
          </a:p>
        </p:txBody>
      </p:sp>
      <p:sp>
        <p:nvSpPr>
          <p:cNvPr id="6" name="Tijdelijke aanduiding voor tekst 5">
            <a:extLst>
              <a:ext uri="{FF2B5EF4-FFF2-40B4-BE49-F238E27FC236}">
                <a16:creationId xmlns:a16="http://schemas.microsoft.com/office/drawing/2014/main" id="{A6861FF3-B902-4DEC-B46D-0F2E499C51CF}"/>
              </a:ext>
            </a:extLst>
          </p:cNvPr>
          <p:cNvSpPr>
            <a:spLocks noGrp="1"/>
          </p:cNvSpPr>
          <p:nvPr>
            <p:ph type="body" sz="quarter" idx="33"/>
          </p:nvPr>
        </p:nvSpPr>
        <p:spPr>
          <a:xfrm>
            <a:off x="887023" y="3640229"/>
            <a:ext cx="731520" cy="457200"/>
          </a:xfrm>
        </p:spPr>
        <p:txBody>
          <a:bodyPr rtlCol="0">
            <a:normAutofit/>
          </a:bodyPr>
          <a:lstStyle/>
          <a:p>
            <a:pPr rtl="0"/>
            <a:r>
              <a:rPr lang="nl-NL" sz="1800" dirty="0"/>
              <a:t>JA</a:t>
            </a:r>
            <a:endParaRPr lang="nl-NL" dirty="0"/>
          </a:p>
        </p:txBody>
      </p:sp>
      <p:cxnSp>
        <p:nvCxnSpPr>
          <p:cNvPr id="45" name="Rechte verbindingslijn 44">
            <a:extLst>
              <a:ext uri="{FF2B5EF4-FFF2-40B4-BE49-F238E27FC236}">
                <a16:creationId xmlns:a16="http://schemas.microsoft.com/office/drawing/2014/main" id="{7AAE5EC1-092E-4A01-B866-C63F654AC331}"/>
              </a:ext>
              <a:ext uri="{C183D7F6-B498-43B3-948B-1728B52AA6E4}">
                <adec:decorative xmlns:adec="http://schemas.microsoft.com/office/drawing/2017/decorative" val="1"/>
              </a:ext>
            </a:extLst>
          </p:cNvPr>
          <p:cNvCxnSpPr>
            <a:cxnSpLocks/>
            <a:endCxn id="33" idx="0"/>
          </p:cNvCxnSpPr>
          <p:nvPr/>
        </p:nvCxnSpPr>
        <p:spPr>
          <a:xfrm>
            <a:off x="6586020" y="2917434"/>
            <a:ext cx="3722" cy="53340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EF3C6EDC-B2DD-42F0-911D-04963A0F20BE}"/>
              </a:ext>
              <a:ext uri="{C183D7F6-B498-43B3-948B-1728B52AA6E4}">
                <adec:decorative xmlns:adec="http://schemas.microsoft.com/office/drawing/2017/decorative" val="1"/>
              </a:ext>
            </a:extLst>
          </p:cNvPr>
          <p:cNvCxnSpPr>
            <a:cxnSpLocks/>
          </p:cNvCxnSpPr>
          <p:nvPr/>
        </p:nvCxnSpPr>
        <p:spPr>
          <a:xfrm>
            <a:off x="11159445" y="2896673"/>
            <a:ext cx="0" cy="532327"/>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3" name="Rechthoek 32">
            <a:extLst>
              <a:ext uri="{FF2B5EF4-FFF2-40B4-BE49-F238E27FC236}">
                <a16:creationId xmlns:a16="http://schemas.microsoft.com/office/drawing/2014/main" id="{3FBB4508-2CA6-4A49-9EAD-91DB1B20514A}"/>
              </a:ext>
              <a:ext uri="{C183D7F6-B498-43B3-948B-1728B52AA6E4}">
                <adec:decorative xmlns:adec="http://schemas.microsoft.com/office/drawing/2017/decorative" val="1"/>
              </a:ext>
            </a:extLst>
          </p:cNvPr>
          <p:cNvSpPr/>
          <p:nvPr/>
        </p:nvSpPr>
        <p:spPr>
          <a:xfrm>
            <a:off x="6326279" y="3450834"/>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sp>
        <p:nvSpPr>
          <p:cNvPr id="35" name="Rechthoek 34">
            <a:extLst>
              <a:ext uri="{FF2B5EF4-FFF2-40B4-BE49-F238E27FC236}">
                <a16:creationId xmlns:a16="http://schemas.microsoft.com/office/drawing/2014/main" id="{E3093EB5-1D82-4E0B-A4EF-8517FC047E4C}"/>
              </a:ext>
              <a:ext uri="{C183D7F6-B498-43B3-948B-1728B52AA6E4}">
                <adec:decorative xmlns:adec="http://schemas.microsoft.com/office/drawing/2017/decorative" val="1"/>
              </a:ext>
            </a:extLst>
          </p:cNvPr>
          <p:cNvSpPr/>
          <p:nvPr/>
        </p:nvSpPr>
        <p:spPr>
          <a:xfrm>
            <a:off x="10895982" y="3437943"/>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sp>
        <p:nvSpPr>
          <p:cNvPr id="56" name="Tijdelijke aanduiding voor tekst 31">
            <a:extLst>
              <a:ext uri="{FF2B5EF4-FFF2-40B4-BE49-F238E27FC236}">
                <a16:creationId xmlns:a16="http://schemas.microsoft.com/office/drawing/2014/main" id="{6E8FAB27-F000-4DFF-8595-B8ADBB6058E9}"/>
              </a:ext>
            </a:extLst>
          </p:cNvPr>
          <p:cNvSpPr txBox="1">
            <a:spLocks/>
          </p:cNvSpPr>
          <p:nvPr/>
        </p:nvSpPr>
        <p:spPr>
          <a:xfrm>
            <a:off x="123443" y="5144130"/>
            <a:ext cx="2057804" cy="56197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HENDRIKSE (2019)</a:t>
            </a:r>
            <a:endParaRPr lang="nl-NL" sz="1200" b="1" dirty="0">
              <a:solidFill>
                <a:schemeClr val="tx1">
                  <a:lumMod val="75000"/>
                  <a:lumOff val="25000"/>
                </a:schemeClr>
              </a:solidFill>
            </a:endParaRPr>
          </a:p>
        </p:txBody>
      </p:sp>
      <p:cxnSp>
        <p:nvCxnSpPr>
          <p:cNvPr id="57" name="Rechte verbindingslijn 56">
            <a:extLst>
              <a:ext uri="{FF2B5EF4-FFF2-40B4-BE49-F238E27FC236}">
                <a16:creationId xmlns:a16="http://schemas.microsoft.com/office/drawing/2014/main" id="{0C8EDAF4-CF26-40C7-AACE-2482D9323350}"/>
              </a:ext>
              <a:ext uri="{C183D7F6-B498-43B3-948B-1728B52AA6E4}">
                <adec:decorative xmlns:adec="http://schemas.microsoft.com/office/drawing/2017/decorative" val="1"/>
              </a:ext>
            </a:extLst>
          </p:cNvPr>
          <p:cNvCxnSpPr>
            <a:cxnSpLocks/>
            <a:stCxn id="48" idx="2"/>
            <a:endCxn id="56" idx="0"/>
          </p:cNvCxnSpPr>
          <p:nvPr/>
        </p:nvCxnSpPr>
        <p:spPr>
          <a:xfrm flipH="1">
            <a:off x="1152345" y="4612309"/>
            <a:ext cx="1" cy="53182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3" name="Tijdelijke aanduiding voor tekst 31">
            <a:extLst>
              <a:ext uri="{FF2B5EF4-FFF2-40B4-BE49-F238E27FC236}">
                <a16:creationId xmlns:a16="http://schemas.microsoft.com/office/drawing/2014/main" id="{7C5F4630-959D-43D6-A6F0-5D5F3A4117C1}"/>
              </a:ext>
            </a:extLst>
          </p:cNvPr>
          <p:cNvSpPr txBox="1">
            <a:spLocks/>
          </p:cNvSpPr>
          <p:nvPr/>
        </p:nvSpPr>
        <p:spPr>
          <a:xfrm>
            <a:off x="8904808" y="5085622"/>
            <a:ext cx="2448992" cy="10237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RUITENBEEK &amp; DE VRIES (2018)</a:t>
            </a:r>
            <a:endParaRPr lang="nl-NL" sz="1200" b="1" dirty="0">
              <a:solidFill>
                <a:schemeClr val="tx1">
                  <a:lumMod val="75000"/>
                  <a:lumOff val="25000"/>
                </a:schemeClr>
              </a:solidFill>
            </a:endParaRPr>
          </a:p>
        </p:txBody>
      </p:sp>
      <p:cxnSp>
        <p:nvCxnSpPr>
          <p:cNvPr id="65" name="Rechte verbindingslijn 64">
            <a:extLst>
              <a:ext uri="{FF2B5EF4-FFF2-40B4-BE49-F238E27FC236}">
                <a16:creationId xmlns:a16="http://schemas.microsoft.com/office/drawing/2014/main" id="{F6C72AC5-2842-4966-BBE7-6F407A9C359B}"/>
              </a:ext>
              <a:ext uri="{C183D7F6-B498-43B3-948B-1728B52AA6E4}">
                <adec:decorative xmlns:adec="http://schemas.microsoft.com/office/drawing/2017/decorative" val="1"/>
              </a:ext>
            </a:extLst>
          </p:cNvPr>
          <p:cNvCxnSpPr>
            <a:cxnSpLocks/>
          </p:cNvCxnSpPr>
          <p:nvPr/>
        </p:nvCxnSpPr>
        <p:spPr>
          <a:xfrm>
            <a:off x="10000765" y="4668484"/>
            <a:ext cx="0" cy="53788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8" name="Rechthoek 47">
            <a:extLst>
              <a:ext uri="{FF2B5EF4-FFF2-40B4-BE49-F238E27FC236}">
                <a16:creationId xmlns:a16="http://schemas.microsoft.com/office/drawing/2014/main" id="{1DC26F87-2877-496A-B506-6A562ACD90AE}"/>
              </a:ext>
              <a:ext uri="{C183D7F6-B498-43B3-948B-1728B52AA6E4}">
                <adec:decorative xmlns:adec="http://schemas.microsoft.com/office/drawing/2017/decorative" val="1"/>
              </a:ext>
            </a:extLst>
          </p:cNvPr>
          <p:cNvSpPr/>
          <p:nvPr/>
        </p:nvSpPr>
        <p:spPr>
          <a:xfrm>
            <a:off x="888883" y="4337381"/>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sp>
        <p:nvSpPr>
          <p:cNvPr id="58" name="Rechthoek 57">
            <a:extLst>
              <a:ext uri="{FF2B5EF4-FFF2-40B4-BE49-F238E27FC236}">
                <a16:creationId xmlns:a16="http://schemas.microsoft.com/office/drawing/2014/main" id="{082DCB52-65FA-4B5F-8785-060AF61C386B}"/>
              </a:ext>
              <a:ext uri="{C183D7F6-B498-43B3-948B-1728B52AA6E4}">
                <adec:decorative xmlns:adec="http://schemas.microsoft.com/office/drawing/2017/decorative" val="1"/>
              </a:ext>
            </a:extLst>
          </p:cNvPr>
          <p:cNvSpPr/>
          <p:nvPr/>
        </p:nvSpPr>
        <p:spPr>
          <a:xfrm>
            <a:off x="9737302" y="4363811"/>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sp>
        <p:nvSpPr>
          <p:cNvPr id="4" name="Tijdelijke aanduiding voor dianummer 3">
            <a:extLst>
              <a:ext uri="{FF2B5EF4-FFF2-40B4-BE49-F238E27FC236}">
                <a16:creationId xmlns:a16="http://schemas.microsoft.com/office/drawing/2014/main" id="{E259ECD5-0EAD-48D0-B30B-16305BC1062F}"/>
              </a:ext>
            </a:extLst>
          </p:cNvPr>
          <p:cNvSpPr>
            <a:spLocks noGrp="1"/>
          </p:cNvSpPr>
          <p:nvPr>
            <p:ph type="sldNum" sz="quarter" idx="12"/>
          </p:nvPr>
        </p:nvSpPr>
        <p:spPr>
          <a:xfrm>
            <a:off x="8610600" y="6356350"/>
            <a:ext cx="2743200" cy="365125"/>
          </a:xfrm>
        </p:spPr>
        <p:txBody>
          <a:bodyPr rtlCol="0"/>
          <a:lstStyle/>
          <a:p>
            <a:pPr rtl="0"/>
            <a:fld id="{19B51A1E-902D-48AF-9020-955120F399B6}" type="slidenum">
              <a:rPr lang="nl-NL" smtClean="0"/>
              <a:pPr rtl="0"/>
              <a:t>6</a:t>
            </a:fld>
            <a:endParaRPr lang="nl-NL"/>
          </a:p>
        </p:txBody>
      </p:sp>
      <p:pic>
        <p:nvPicPr>
          <p:cNvPr id="32" name="Afbeelding 31" descr="Afbeelding met Lettertype, Graphics, tekst, logo&#10;&#10;Automatisch gegenereerde beschrijving">
            <a:extLst>
              <a:ext uri="{FF2B5EF4-FFF2-40B4-BE49-F238E27FC236}">
                <a16:creationId xmlns:a16="http://schemas.microsoft.com/office/drawing/2014/main" id="{B80CF2C4-612B-561F-11E2-3AD0A2572612}"/>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41" name="Tijdelijke aanduiding voor tekst 5">
            <a:extLst>
              <a:ext uri="{FF2B5EF4-FFF2-40B4-BE49-F238E27FC236}">
                <a16:creationId xmlns:a16="http://schemas.microsoft.com/office/drawing/2014/main" id="{6CEDAA5F-190F-3AFB-539D-2D4D75EED46D}"/>
              </a:ext>
            </a:extLst>
          </p:cNvPr>
          <p:cNvSpPr txBox="1">
            <a:spLocks/>
          </p:cNvSpPr>
          <p:nvPr/>
        </p:nvSpPr>
        <p:spPr>
          <a:xfrm>
            <a:off x="10871543" y="3640229"/>
            <a:ext cx="731520" cy="45720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a:solidFill>
                  <a:schemeClr val="tx1">
                    <a:lumMod val="75000"/>
                    <a:lumOff val="25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1800" dirty="0"/>
              <a:t>NEE</a:t>
            </a:r>
          </a:p>
        </p:txBody>
      </p:sp>
      <p:cxnSp>
        <p:nvCxnSpPr>
          <p:cNvPr id="49" name="Rechte verbindingslijn 48">
            <a:extLst>
              <a:ext uri="{FF2B5EF4-FFF2-40B4-BE49-F238E27FC236}">
                <a16:creationId xmlns:a16="http://schemas.microsoft.com/office/drawing/2014/main" id="{3DB07671-322E-18D9-BCF3-B37ECE25FD54}"/>
              </a:ext>
              <a:ext uri="{C183D7F6-B498-43B3-948B-1728B52AA6E4}">
                <adec:decorative xmlns:adec="http://schemas.microsoft.com/office/drawing/2017/decorative" val="1"/>
              </a:ext>
            </a:extLst>
          </p:cNvPr>
          <p:cNvCxnSpPr>
            <a:cxnSpLocks/>
          </p:cNvCxnSpPr>
          <p:nvPr/>
        </p:nvCxnSpPr>
        <p:spPr>
          <a:xfrm>
            <a:off x="1151084" y="4606249"/>
            <a:ext cx="1261" cy="53788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7" name="Rechthoek 66">
            <a:extLst>
              <a:ext uri="{FF2B5EF4-FFF2-40B4-BE49-F238E27FC236}">
                <a16:creationId xmlns:a16="http://schemas.microsoft.com/office/drawing/2014/main" id="{EDCD340D-37A9-F83C-FC60-F57A8DAD10BC}"/>
              </a:ext>
              <a:ext uri="{C183D7F6-B498-43B3-948B-1728B52AA6E4}">
                <adec:decorative xmlns:adec="http://schemas.microsoft.com/office/drawing/2017/decorative" val="1"/>
              </a:ext>
            </a:extLst>
          </p:cNvPr>
          <p:cNvSpPr/>
          <p:nvPr/>
        </p:nvSpPr>
        <p:spPr>
          <a:xfrm>
            <a:off x="2213334" y="3429000"/>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cxnSp>
        <p:nvCxnSpPr>
          <p:cNvPr id="68" name="Rechte verbindingslijn 67">
            <a:extLst>
              <a:ext uri="{FF2B5EF4-FFF2-40B4-BE49-F238E27FC236}">
                <a16:creationId xmlns:a16="http://schemas.microsoft.com/office/drawing/2014/main" id="{271D3C65-6819-3782-2626-D17B09CE5BC4}"/>
              </a:ext>
              <a:ext uri="{C183D7F6-B498-43B3-948B-1728B52AA6E4}">
                <adec:decorative xmlns:adec="http://schemas.microsoft.com/office/drawing/2017/decorative" val="1"/>
              </a:ext>
            </a:extLst>
          </p:cNvPr>
          <p:cNvCxnSpPr>
            <a:cxnSpLocks/>
          </p:cNvCxnSpPr>
          <p:nvPr/>
        </p:nvCxnSpPr>
        <p:spPr>
          <a:xfrm>
            <a:off x="2476796" y="2907280"/>
            <a:ext cx="3722" cy="53340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9" name="Tijdelijke aanduiding voor tekst 31">
            <a:extLst>
              <a:ext uri="{FF2B5EF4-FFF2-40B4-BE49-F238E27FC236}">
                <a16:creationId xmlns:a16="http://schemas.microsoft.com/office/drawing/2014/main" id="{376800D5-C940-B8F4-1498-05A1F3DEE220}"/>
              </a:ext>
            </a:extLst>
          </p:cNvPr>
          <p:cNvSpPr txBox="1">
            <a:spLocks/>
          </p:cNvSpPr>
          <p:nvPr/>
        </p:nvSpPr>
        <p:spPr>
          <a:xfrm>
            <a:off x="1325267" y="2289475"/>
            <a:ext cx="2400373" cy="636652"/>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BANIS &amp; DE HAAN (2016)</a:t>
            </a:r>
            <a:endParaRPr lang="nl-NL" sz="1600" b="1" dirty="0">
              <a:solidFill>
                <a:schemeClr val="tx1">
                  <a:lumMod val="75000"/>
                  <a:lumOff val="25000"/>
                </a:schemeClr>
              </a:solidFill>
            </a:endParaRPr>
          </a:p>
        </p:txBody>
      </p:sp>
      <p:sp>
        <p:nvSpPr>
          <p:cNvPr id="108" name="Rechthoek 107">
            <a:extLst>
              <a:ext uri="{FF2B5EF4-FFF2-40B4-BE49-F238E27FC236}">
                <a16:creationId xmlns:a16="http://schemas.microsoft.com/office/drawing/2014/main" id="{F8F6CF5C-84B7-713F-5898-B8A6D53D2643}"/>
              </a:ext>
              <a:ext uri="{C183D7F6-B498-43B3-948B-1728B52AA6E4}">
                <adec:decorative xmlns:adec="http://schemas.microsoft.com/office/drawing/2017/decorative" val="1"/>
              </a:ext>
            </a:extLst>
          </p:cNvPr>
          <p:cNvSpPr/>
          <p:nvPr/>
        </p:nvSpPr>
        <p:spPr>
          <a:xfrm>
            <a:off x="3359976" y="4324186"/>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cxnSp>
        <p:nvCxnSpPr>
          <p:cNvPr id="109" name="Rechte verbindingslijn 108">
            <a:extLst>
              <a:ext uri="{FF2B5EF4-FFF2-40B4-BE49-F238E27FC236}">
                <a16:creationId xmlns:a16="http://schemas.microsoft.com/office/drawing/2014/main" id="{5C3F8584-7D42-67F3-4C5B-9884E0C4C599}"/>
              </a:ext>
              <a:ext uri="{C183D7F6-B498-43B3-948B-1728B52AA6E4}">
                <adec:decorative xmlns:adec="http://schemas.microsoft.com/office/drawing/2017/decorative" val="1"/>
              </a:ext>
            </a:extLst>
          </p:cNvPr>
          <p:cNvCxnSpPr>
            <a:cxnSpLocks/>
          </p:cNvCxnSpPr>
          <p:nvPr/>
        </p:nvCxnSpPr>
        <p:spPr>
          <a:xfrm>
            <a:off x="3598919" y="4610730"/>
            <a:ext cx="3722" cy="53340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1" name="Tijdelijke aanduiding voor tekst 31">
            <a:extLst>
              <a:ext uri="{FF2B5EF4-FFF2-40B4-BE49-F238E27FC236}">
                <a16:creationId xmlns:a16="http://schemas.microsoft.com/office/drawing/2014/main" id="{CD6ABF46-0A5A-1EB4-E268-AD0BEC2D4CC6}"/>
              </a:ext>
            </a:extLst>
          </p:cNvPr>
          <p:cNvSpPr txBox="1">
            <a:spLocks/>
          </p:cNvSpPr>
          <p:nvPr/>
        </p:nvSpPr>
        <p:spPr>
          <a:xfrm>
            <a:off x="2552499" y="5143164"/>
            <a:ext cx="2843092" cy="8540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LINDEBERGH (NJ) (2018)</a:t>
            </a:r>
            <a:endParaRPr lang="nl-NL" sz="1100" b="1" dirty="0">
              <a:solidFill>
                <a:schemeClr val="tx1">
                  <a:lumMod val="75000"/>
                  <a:lumOff val="25000"/>
                </a:schemeClr>
              </a:solidFill>
            </a:endParaRPr>
          </a:p>
        </p:txBody>
      </p:sp>
      <p:sp>
        <p:nvSpPr>
          <p:cNvPr id="112" name="Rechthoek 111">
            <a:extLst>
              <a:ext uri="{FF2B5EF4-FFF2-40B4-BE49-F238E27FC236}">
                <a16:creationId xmlns:a16="http://schemas.microsoft.com/office/drawing/2014/main" id="{EAB98A9C-E140-3FFC-02B5-6E80447C3814}"/>
              </a:ext>
              <a:ext uri="{C183D7F6-B498-43B3-948B-1728B52AA6E4}">
                <adec:decorative xmlns:adec="http://schemas.microsoft.com/office/drawing/2017/decorative" val="1"/>
              </a:ext>
            </a:extLst>
          </p:cNvPr>
          <p:cNvSpPr/>
          <p:nvPr/>
        </p:nvSpPr>
        <p:spPr>
          <a:xfrm>
            <a:off x="7969910" y="3437943"/>
            <a:ext cx="526925" cy="27492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cxnSp>
        <p:nvCxnSpPr>
          <p:cNvPr id="113" name="Rechte verbindingslijn 112">
            <a:extLst>
              <a:ext uri="{FF2B5EF4-FFF2-40B4-BE49-F238E27FC236}">
                <a16:creationId xmlns:a16="http://schemas.microsoft.com/office/drawing/2014/main" id="{20C10225-7CEF-467A-AD25-3C6D9FE56ECB}"/>
              </a:ext>
              <a:ext uri="{C183D7F6-B498-43B3-948B-1728B52AA6E4}">
                <adec:decorative xmlns:adec="http://schemas.microsoft.com/office/drawing/2017/decorative" val="1"/>
              </a:ext>
            </a:extLst>
          </p:cNvPr>
          <p:cNvCxnSpPr>
            <a:cxnSpLocks/>
          </p:cNvCxnSpPr>
          <p:nvPr/>
        </p:nvCxnSpPr>
        <p:spPr>
          <a:xfrm>
            <a:off x="8244912" y="2904543"/>
            <a:ext cx="0" cy="53788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4" name="Tijdelijke aanduiding voor tekst 31">
            <a:extLst>
              <a:ext uri="{FF2B5EF4-FFF2-40B4-BE49-F238E27FC236}">
                <a16:creationId xmlns:a16="http://schemas.microsoft.com/office/drawing/2014/main" id="{DADA0743-21D2-3B33-A59B-3D3B77D3BEC9}"/>
              </a:ext>
            </a:extLst>
          </p:cNvPr>
          <p:cNvSpPr txBox="1">
            <a:spLocks/>
          </p:cNvSpPr>
          <p:nvPr/>
        </p:nvSpPr>
        <p:spPr>
          <a:xfrm>
            <a:off x="7601046" y="2521733"/>
            <a:ext cx="2491388" cy="8286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50000"/>
              </a:lnSpc>
              <a:buFont typeface="Arial" panose="020B0604020202020204" pitchFamily="34" charset="0"/>
              <a:buNone/>
            </a:pPr>
            <a:r>
              <a:rPr lang="nl-NL" sz="1600" b="1" spc="150" dirty="0">
                <a:solidFill>
                  <a:schemeClr val="tx1">
                    <a:lumMod val="75000"/>
                    <a:lumOff val="25000"/>
                  </a:schemeClr>
                </a:solidFill>
                <a:latin typeface="+mj-lt"/>
                <a:ea typeface="+mj-ea"/>
                <a:cs typeface="+mj-cs"/>
              </a:rPr>
              <a:t>HARTLIEF A-G (2018) </a:t>
            </a:r>
            <a:endParaRPr lang="nl-NL" sz="1050" b="1" dirty="0">
              <a:solidFill>
                <a:schemeClr val="tx1">
                  <a:lumMod val="75000"/>
                  <a:lumOff val="25000"/>
                </a:schemeClr>
              </a:solidFill>
            </a:endParaRPr>
          </a:p>
        </p:txBody>
      </p:sp>
    </p:spTree>
    <p:extLst>
      <p:ext uri="{BB962C8B-B14F-4D97-AF65-F5344CB8AC3E}">
        <p14:creationId xmlns:p14="http://schemas.microsoft.com/office/powerpoint/2010/main" val="3084972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673DA5CA-A420-56EC-B7C7-DE53B72E65BB}"/>
              </a:ext>
            </a:extLst>
          </p:cNvPr>
          <p:cNvSpPr>
            <a:spLocks noGrp="1"/>
          </p:cNvSpPr>
          <p:nvPr>
            <p:ph type="title"/>
          </p:nvPr>
        </p:nvSpPr>
        <p:spPr>
          <a:xfrm>
            <a:off x="1362072" y="411475"/>
            <a:ext cx="4902250" cy="757101"/>
          </a:xfrm>
        </p:spPr>
        <p:txBody>
          <a:bodyPr/>
          <a:lstStyle/>
          <a:p>
            <a:r>
              <a:rPr lang="nl-NL" dirty="0"/>
              <a:t>Bijrijdersarrest 2018</a:t>
            </a:r>
          </a:p>
        </p:txBody>
      </p:sp>
      <p:sp>
        <p:nvSpPr>
          <p:cNvPr id="8" name="Tijdelijke aanduiding voor tekst 7">
            <a:extLst>
              <a:ext uri="{FF2B5EF4-FFF2-40B4-BE49-F238E27FC236}">
                <a16:creationId xmlns:a16="http://schemas.microsoft.com/office/drawing/2014/main" id="{096EF12C-17F0-6BDC-6A0E-8E3F21724CB3}"/>
              </a:ext>
            </a:extLst>
          </p:cNvPr>
          <p:cNvSpPr>
            <a:spLocks noGrp="1"/>
          </p:cNvSpPr>
          <p:nvPr>
            <p:ph type="body" idx="1"/>
          </p:nvPr>
        </p:nvSpPr>
        <p:spPr>
          <a:xfrm>
            <a:off x="1362072" y="1292554"/>
            <a:ext cx="5430612" cy="568422"/>
          </a:xfrm>
        </p:spPr>
        <p:txBody>
          <a:bodyPr>
            <a:normAutofit/>
          </a:bodyPr>
          <a:lstStyle/>
          <a:p>
            <a:pPr rtl="0"/>
            <a:r>
              <a:rPr lang="nl-NL" sz="2600" dirty="0"/>
              <a:t>Wat was er aan de hand?</a:t>
            </a:r>
          </a:p>
          <a:p>
            <a:endParaRPr lang="nl-NL" dirty="0"/>
          </a:p>
        </p:txBody>
      </p:sp>
      <p:sp>
        <p:nvSpPr>
          <p:cNvPr id="6" name="Tijdelijke aanduiding voor dianummer 5">
            <a:extLst>
              <a:ext uri="{FF2B5EF4-FFF2-40B4-BE49-F238E27FC236}">
                <a16:creationId xmlns:a16="http://schemas.microsoft.com/office/drawing/2014/main" id="{EADCC53C-C5F4-E848-81D0-9CEEF2E61C04}"/>
              </a:ext>
            </a:extLst>
          </p:cNvPr>
          <p:cNvSpPr>
            <a:spLocks noGrp="1"/>
          </p:cNvSpPr>
          <p:nvPr>
            <p:ph type="sldNum" sz="quarter" idx="12"/>
          </p:nvPr>
        </p:nvSpPr>
        <p:spPr/>
        <p:txBody>
          <a:bodyPr/>
          <a:lstStyle/>
          <a:p>
            <a:pPr rtl="0"/>
            <a:fld id="{B5CEABB6-07DC-46E8-9B57-56EC44A396E5}" type="slidenum">
              <a:rPr lang="nl-NL" noProof="0" smtClean="0"/>
              <a:t>7</a:t>
            </a:fld>
            <a:endParaRPr lang="nl-NL" noProof="0"/>
          </a:p>
        </p:txBody>
      </p:sp>
      <p:sp>
        <p:nvSpPr>
          <p:cNvPr id="3" name="Tekstvak 2">
            <a:extLst>
              <a:ext uri="{FF2B5EF4-FFF2-40B4-BE49-F238E27FC236}">
                <a16:creationId xmlns:a16="http://schemas.microsoft.com/office/drawing/2014/main" id="{B318C5F1-C1D4-5EB8-46AC-19C4A6C6CAD8}"/>
              </a:ext>
            </a:extLst>
          </p:cNvPr>
          <p:cNvSpPr txBox="1"/>
          <p:nvPr/>
        </p:nvSpPr>
        <p:spPr>
          <a:xfrm>
            <a:off x="1362072" y="1953406"/>
            <a:ext cx="9247869" cy="1969770"/>
          </a:xfrm>
          <a:prstGeom prst="rect">
            <a:avLst/>
          </a:prstGeom>
          <a:noFill/>
        </p:spPr>
        <p:txBody>
          <a:bodyPr wrap="square" rtlCol="0">
            <a:spAutoFit/>
          </a:bodyPr>
          <a:lstStyle/>
          <a:p>
            <a:pPr marL="457200" indent="-457200">
              <a:buFont typeface="Arial" panose="020B0604020202020204" pitchFamily="34" charset="0"/>
              <a:buChar char="•"/>
            </a:pPr>
            <a:r>
              <a:rPr lang="nl-NL" sz="2600" dirty="0">
                <a:solidFill>
                  <a:schemeClr val="tx1">
                    <a:lumMod val="75000"/>
                    <a:lumOff val="25000"/>
                  </a:schemeClr>
                </a:solidFill>
              </a:rPr>
              <a:t>Passagier in auto, ongeval</a:t>
            </a:r>
          </a:p>
          <a:p>
            <a:pPr marL="457200" indent="-457200">
              <a:buFont typeface="Arial" panose="020B0604020202020204" pitchFamily="34" charset="0"/>
              <a:buChar char="•"/>
            </a:pPr>
            <a:r>
              <a:rPr lang="nl-NL" sz="2600" dirty="0">
                <a:solidFill>
                  <a:schemeClr val="tx1">
                    <a:lumMod val="75000"/>
                    <a:lumOff val="25000"/>
                  </a:schemeClr>
                </a:solidFill>
              </a:rPr>
              <a:t>Problemen met getuigenverklaringen als bewijs dat zij in auto zat, strafrechtelijke veroordelingen (aanzetten tot) meineed</a:t>
            </a:r>
          </a:p>
          <a:p>
            <a:endParaRPr lang="nl-NL" dirty="0"/>
          </a:p>
        </p:txBody>
      </p:sp>
      <p:sp>
        <p:nvSpPr>
          <p:cNvPr id="4" name="Tekstvak 3">
            <a:extLst>
              <a:ext uri="{FF2B5EF4-FFF2-40B4-BE49-F238E27FC236}">
                <a16:creationId xmlns:a16="http://schemas.microsoft.com/office/drawing/2014/main" id="{93E557DB-8D64-EA50-EC2B-7B9DC77CF49F}"/>
              </a:ext>
            </a:extLst>
          </p:cNvPr>
          <p:cNvSpPr txBox="1"/>
          <p:nvPr/>
        </p:nvSpPr>
        <p:spPr>
          <a:xfrm>
            <a:off x="1326920" y="3524634"/>
            <a:ext cx="9991727" cy="892552"/>
          </a:xfrm>
          <a:prstGeom prst="rect">
            <a:avLst/>
          </a:prstGeom>
          <a:noFill/>
        </p:spPr>
        <p:txBody>
          <a:bodyPr wrap="square" rtlCol="0">
            <a:spAutoFit/>
          </a:bodyPr>
          <a:lstStyle/>
          <a:p>
            <a:pPr marL="457200" indent="-457200">
              <a:buFont typeface="Arial" panose="020B0604020202020204" pitchFamily="34" charset="0"/>
              <a:buChar char="•"/>
            </a:pPr>
            <a:r>
              <a:rPr lang="nl-NL" sz="2600" dirty="0">
                <a:solidFill>
                  <a:schemeClr val="tx1">
                    <a:lumMod val="75000"/>
                    <a:lumOff val="25000"/>
                  </a:schemeClr>
                </a:solidFill>
              </a:rPr>
              <a:t>Hof wijst vorderingen toe: kan art. 7:941 lid 5 analoog toegepast worden via de weg van art. 6:2 lid 2 BW? </a:t>
            </a:r>
          </a:p>
        </p:txBody>
      </p:sp>
      <p:sp>
        <p:nvSpPr>
          <p:cNvPr id="5" name="Tekstvak 4">
            <a:extLst>
              <a:ext uri="{FF2B5EF4-FFF2-40B4-BE49-F238E27FC236}">
                <a16:creationId xmlns:a16="http://schemas.microsoft.com/office/drawing/2014/main" id="{19A7751D-C759-97DA-DBBA-63DA75EB9C2B}"/>
              </a:ext>
            </a:extLst>
          </p:cNvPr>
          <p:cNvSpPr txBox="1"/>
          <p:nvPr/>
        </p:nvSpPr>
        <p:spPr>
          <a:xfrm>
            <a:off x="1362072" y="4354426"/>
            <a:ext cx="9318171" cy="1569660"/>
          </a:xfrm>
          <a:prstGeom prst="rect">
            <a:avLst/>
          </a:prstGeom>
          <a:noFill/>
        </p:spPr>
        <p:txBody>
          <a:bodyPr wrap="square" rtlCol="0">
            <a:spAutoFit/>
          </a:bodyPr>
          <a:lstStyle/>
          <a:p>
            <a:pPr marL="342900" indent="-342900" rtl="0">
              <a:buFont typeface="Arial" panose="020B0604020202020204" pitchFamily="34" charset="0"/>
              <a:buChar char="•"/>
            </a:pPr>
            <a:r>
              <a:rPr lang="nl-NL" sz="2400" i="1" dirty="0">
                <a:solidFill>
                  <a:schemeClr val="tx1">
                    <a:lumMod val="75000"/>
                    <a:lumOff val="25000"/>
                  </a:schemeClr>
                </a:solidFill>
              </a:rPr>
              <a:t>‘Voor het aanvaarden van een algemene buitenwettelijke regel die meebrengt dat bij opzettelijke misleiding van de verzekeraar door de benadeelde het eigen recht ex art. 6 WAM vervalt, is geen plaats’</a:t>
            </a:r>
          </a:p>
        </p:txBody>
      </p:sp>
      <p:sp>
        <p:nvSpPr>
          <p:cNvPr id="9" name="Tekstvak 8">
            <a:extLst>
              <a:ext uri="{FF2B5EF4-FFF2-40B4-BE49-F238E27FC236}">
                <a16:creationId xmlns:a16="http://schemas.microsoft.com/office/drawing/2014/main" id="{7C144929-FBE2-B4F6-819C-B529A318FEAB}"/>
              </a:ext>
            </a:extLst>
          </p:cNvPr>
          <p:cNvSpPr txBox="1"/>
          <p:nvPr/>
        </p:nvSpPr>
        <p:spPr>
          <a:xfrm>
            <a:off x="1362072" y="5949526"/>
            <a:ext cx="4180114" cy="461665"/>
          </a:xfrm>
          <a:prstGeom prst="rect">
            <a:avLst/>
          </a:prstGeom>
          <a:noFill/>
        </p:spPr>
        <p:txBody>
          <a:bodyPr wrap="square" rtlCol="0">
            <a:spAutoFit/>
          </a:bodyPr>
          <a:lstStyle/>
          <a:p>
            <a:pPr rtl="0"/>
            <a:r>
              <a:rPr lang="nl-NL" sz="2400" dirty="0">
                <a:solidFill>
                  <a:schemeClr val="tx1">
                    <a:lumMod val="75000"/>
                    <a:lumOff val="25000"/>
                  </a:schemeClr>
                </a:solidFill>
              </a:rPr>
              <a:t>NJ noot </a:t>
            </a:r>
            <a:r>
              <a:rPr lang="nl-NL" sz="2400" dirty="0" err="1">
                <a:solidFill>
                  <a:schemeClr val="tx1">
                    <a:lumMod val="75000"/>
                    <a:lumOff val="25000"/>
                  </a:schemeClr>
                </a:solidFill>
              </a:rPr>
              <a:t>Lindenbergh</a:t>
            </a:r>
            <a:r>
              <a:rPr lang="nl-NL" sz="2400" dirty="0">
                <a:solidFill>
                  <a:schemeClr val="tx1">
                    <a:lumMod val="75000"/>
                    <a:lumOff val="25000"/>
                  </a:schemeClr>
                </a:solidFill>
              </a:rPr>
              <a:t>.</a:t>
            </a:r>
          </a:p>
        </p:txBody>
      </p:sp>
      <p:pic>
        <p:nvPicPr>
          <p:cNvPr id="2" name="Afbeelding 1" descr="Afbeelding met Lettertype, Graphics, tekst, logo&#10;&#10;Automatisch gegenereerde beschrijving">
            <a:extLst>
              <a:ext uri="{FF2B5EF4-FFF2-40B4-BE49-F238E27FC236}">
                <a16:creationId xmlns:a16="http://schemas.microsoft.com/office/drawing/2014/main" id="{3330AB84-8EDA-7402-6B1B-372215E4C87E}"/>
              </a:ext>
            </a:extLst>
          </p:cNvPr>
          <p:cNvPicPr>
            <a:picLocks noChangeAspect="1"/>
          </p:cNvPicPr>
          <p:nvPr/>
        </p:nvPicPr>
        <p:blipFill>
          <a:blip r:embed="rId3"/>
          <a:stretch>
            <a:fillRect/>
          </a:stretch>
        </p:blipFill>
        <p:spPr>
          <a:xfrm>
            <a:off x="10871543" y="5862340"/>
            <a:ext cx="1195184" cy="560156"/>
          </a:xfrm>
          <a:prstGeom prst="rect">
            <a:avLst/>
          </a:prstGeom>
        </p:spPr>
      </p:pic>
      <p:pic>
        <p:nvPicPr>
          <p:cNvPr id="11" name="Graphic 10" descr="Wekker silhouet">
            <a:extLst>
              <a:ext uri="{FF2B5EF4-FFF2-40B4-BE49-F238E27FC236}">
                <a16:creationId xmlns:a16="http://schemas.microsoft.com/office/drawing/2014/main" id="{3B42890F-B857-C409-835A-E7A182C651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17520" y="5862340"/>
            <a:ext cx="545549" cy="545549"/>
          </a:xfrm>
          <a:prstGeom prst="rect">
            <a:avLst/>
          </a:prstGeom>
        </p:spPr>
      </p:pic>
    </p:spTree>
    <p:extLst>
      <p:ext uri="{BB962C8B-B14F-4D97-AF65-F5344CB8AC3E}">
        <p14:creationId xmlns:p14="http://schemas.microsoft.com/office/powerpoint/2010/main" val="1858408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EFB90-6E18-CDD8-8F33-7B119C93C7C8}"/>
            </a:ext>
          </a:extLst>
        </p:cNvPr>
        <p:cNvGrpSpPr/>
        <p:nvPr/>
      </p:nvGrpSpPr>
      <p:grpSpPr>
        <a:xfrm>
          <a:off x="0" y="0"/>
          <a:ext cx="0" cy="0"/>
          <a:chOff x="0" y="0"/>
          <a:chExt cx="0" cy="0"/>
        </a:xfrm>
      </p:grpSpPr>
      <p:sp>
        <p:nvSpPr>
          <p:cNvPr id="7" name="Titel 6">
            <a:extLst>
              <a:ext uri="{FF2B5EF4-FFF2-40B4-BE49-F238E27FC236}">
                <a16:creationId xmlns:a16="http://schemas.microsoft.com/office/drawing/2014/main" id="{55A90440-8872-DB67-F3F1-E6C61901B5A9}"/>
              </a:ext>
            </a:extLst>
          </p:cNvPr>
          <p:cNvSpPr>
            <a:spLocks noGrp="1"/>
          </p:cNvSpPr>
          <p:nvPr>
            <p:ph type="title"/>
          </p:nvPr>
        </p:nvSpPr>
        <p:spPr>
          <a:xfrm>
            <a:off x="1362073" y="214982"/>
            <a:ext cx="6501766" cy="1204911"/>
          </a:xfrm>
        </p:spPr>
        <p:txBody>
          <a:bodyPr/>
          <a:lstStyle/>
          <a:p>
            <a:pPr rtl="0"/>
            <a:r>
              <a:rPr lang="nl-NL" dirty="0"/>
              <a:t>Hof </a:t>
            </a:r>
            <a:r>
              <a:rPr lang="nl-NL" dirty="0" err="1"/>
              <a:t>arnhem-leeuwarden</a:t>
            </a:r>
            <a:r>
              <a:rPr lang="nl-NL" dirty="0"/>
              <a:t> 2023</a:t>
            </a:r>
          </a:p>
        </p:txBody>
      </p:sp>
      <p:sp>
        <p:nvSpPr>
          <p:cNvPr id="8" name="Tijdelijke aanduiding voor tekst 7">
            <a:extLst>
              <a:ext uri="{FF2B5EF4-FFF2-40B4-BE49-F238E27FC236}">
                <a16:creationId xmlns:a16="http://schemas.microsoft.com/office/drawing/2014/main" id="{ED3F633B-3298-C1CD-CE69-CB8DF4ED0921}"/>
              </a:ext>
            </a:extLst>
          </p:cNvPr>
          <p:cNvSpPr>
            <a:spLocks noGrp="1"/>
          </p:cNvSpPr>
          <p:nvPr>
            <p:ph type="body" idx="1"/>
          </p:nvPr>
        </p:nvSpPr>
        <p:spPr>
          <a:xfrm>
            <a:off x="1362073" y="4756984"/>
            <a:ext cx="9509470" cy="2770868"/>
          </a:xfrm>
        </p:spPr>
        <p:txBody>
          <a:bodyPr>
            <a:normAutofit/>
          </a:bodyPr>
          <a:lstStyle/>
          <a:p>
            <a:pPr marL="342900" indent="-342900" rtl="0">
              <a:buFont typeface="Arial" panose="020B0604020202020204" pitchFamily="34" charset="0"/>
              <a:buChar char="•"/>
            </a:pPr>
            <a:r>
              <a:rPr lang="nl-NL" sz="2400" dirty="0"/>
              <a:t>‘</a:t>
            </a:r>
            <a:r>
              <a:rPr lang="nl-NL" sz="2800" i="1" dirty="0"/>
              <a:t>bekende’ derde; ‘beroep op art. 6:2 lid 2 BW zou ook zijn geslaagd – anders profiteert zij van haar juist op dat profijt gerichte bedrieglijke constructie’.</a:t>
            </a:r>
          </a:p>
          <a:p>
            <a:endParaRPr lang="nl-NL" sz="1600" dirty="0"/>
          </a:p>
        </p:txBody>
      </p:sp>
      <p:sp>
        <p:nvSpPr>
          <p:cNvPr id="6" name="Tijdelijke aanduiding voor dianummer 5">
            <a:extLst>
              <a:ext uri="{FF2B5EF4-FFF2-40B4-BE49-F238E27FC236}">
                <a16:creationId xmlns:a16="http://schemas.microsoft.com/office/drawing/2014/main" id="{857A2A01-2388-811C-560A-291DAC15EACA}"/>
              </a:ext>
            </a:extLst>
          </p:cNvPr>
          <p:cNvSpPr>
            <a:spLocks noGrp="1"/>
          </p:cNvSpPr>
          <p:nvPr>
            <p:ph type="sldNum" sz="quarter" idx="12"/>
          </p:nvPr>
        </p:nvSpPr>
        <p:spPr/>
        <p:txBody>
          <a:bodyPr/>
          <a:lstStyle/>
          <a:p>
            <a:pPr rtl="0"/>
            <a:fld id="{B5CEABB6-07DC-46E8-9B57-56EC44A396E5}" type="slidenum">
              <a:rPr lang="nl-NL" noProof="0" smtClean="0"/>
              <a:t>8</a:t>
            </a:fld>
            <a:endParaRPr lang="nl-NL" noProof="0" dirty="0"/>
          </a:p>
        </p:txBody>
      </p:sp>
      <p:sp>
        <p:nvSpPr>
          <p:cNvPr id="2" name="Tijdelijke aanduiding voor tekst 7">
            <a:extLst>
              <a:ext uri="{FF2B5EF4-FFF2-40B4-BE49-F238E27FC236}">
                <a16:creationId xmlns:a16="http://schemas.microsoft.com/office/drawing/2014/main" id="{5E1AB168-AC28-4DFF-DF2C-A98988D94DC5}"/>
              </a:ext>
            </a:extLst>
          </p:cNvPr>
          <p:cNvSpPr txBox="1">
            <a:spLocks/>
          </p:cNvSpPr>
          <p:nvPr/>
        </p:nvSpPr>
        <p:spPr>
          <a:xfrm>
            <a:off x="1362073" y="1492222"/>
            <a:ext cx="5430612" cy="568422"/>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nl-NL" sz="2800" dirty="0"/>
              <a:t>Wat was er aan de hand?</a:t>
            </a:r>
          </a:p>
          <a:p>
            <a:endParaRPr lang="nl-NL" dirty="0"/>
          </a:p>
        </p:txBody>
      </p:sp>
      <p:sp>
        <p:nvSpPr>
          <p:cNvPr id="3" name="Tekstvak 2">
            <a:extLst>
              <a:ext uri="{FF2B5EF4-FFF2-40B4-BE49-F238E27FC236}">
                <a16:creationId xmlns:a16="http://schemas.microsoft.com/office/drawing/2014/main" id="{432D815F-3372-6059-72E7-D4B652A21505}"/>
              </a:ext>
            </a:extLst>
          </p:cNvPr>
          <p:cNvSpPr txBox="1"/>
          <p:nvPr/>
        </p:nvSpPr>
        <p:spPr>
          <a:xfrm>
            <a:off x="1362073" y="3319826"/>
            <a:ext cx="10334057" cy="1384995"/>
          </a:xfrm>
          <a:prstGeom prst="rect">
            <a:avLst/>
          </a:prstGeom>
          <a:noFill/>
        </p:spPr>
        <p:txBody>
          <a:bodyPr wrap="square" rtlCol="0">
            <a:spAutoFit/>
          </a:bodyPr>
          <a:lstStyle/>
          <a:p>
            <a:pPr marL="457200" indent="-457200" rtl="0">
              <a:buFont typeface="Arial" panose="020B0604020202020204" pitchFamily="34" charset="0"/>
              <a:buChar char="•"/>
            </a:pPr>
            <a:r>
              <a:rPr lang="nl-NL" sz="2800" dirty="0">
                <a:solidFill>
                  <a:schemeClr val="tx1">
                    <a:lumMod val="75000"/>
                    <a:lumOff val="25000"/>
                  </a:schemeClr>
                </a:solidFill>
              </a:rPr>
              <a:t>Feitelijk eigendom, verzekering afgesloten onder andere naam, fraude bij aanvraag (geen geldig rijbewijs), verzekering haar geweigerd, na ongeval voorgedaan als verzekeringnemer</a:t>
            </a:r>
          </a:p>
        </p:txBody>
      </p:sp>
      <p:pic>
        <p:nvPicPr>
          <p:cNvPr id="4" name="Afbeelding 3" descr="Afbeelding met Lettertype, Graphics, tekst, logo&#10;&#10;Automatisch gegenereerde beschrijving">
            <a:extLst>
              <a:ext uri="{FF2B5EF4-FFF2-40B4-BE49-F238E27FC236}">
                <a16:creationId xmlns:a16="http://schemas.microsoft.com/office/drawing/2014/main" id="{CBC580AF-0E4E-BE7D-12AC-AD1D0A61059C}"/>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5" name="Tekstvak 4">
            <a:extLst>
              <a:ext uri="{FF2B5EF4-FFF2-40B4-BE49-F238E27FC236}">
                <a16:creationId xmlns:a16="http://schemas.microsoft.com/office/drawing/2014/main" id="{EF64A2EA-7104-88AE-434C-BBD92ADDF519}"/>
              </a:ext>
            </a:extLst>
          </p:cNvPr>
          <p:cNvSpPr txBox="1"/>
          <p:nvPr/>
        </p:nvSpPr>
        <p:spPr>
          <a:xfrm>
            <a:off x="1362073" y="2235144"/>
            <a:ext cx="8843737" cy="954107"/>
          </a:xfrm>
          <a:prstGeom prst="rect">
            <a:avLst/>
          </a:prstGeom>
          <a:noFill/>
        </p:spPr>
        <p:txBody>
          <a:bodyPr wrap="square" rtlCol="0">
            <a:spAutoFit/>
          </a:bodyPr>
          <a:lstStyle/>
          <a:p>
            <a:pPr marL="457200" indent="-457200">
              <a:buFont typeface="Arial" panose="020B0604020202020204" pitchFamily="34" charset="0"/>
              <a:buChar char="•"/>
            </a:pPr>
            <a:r>
              <a:rPr lang="nl-NL" sz="2800" dirty="0">
                <a:solidFill>
                  <a:schemeClr val="tx1">
                    <a:lumMod val="75000"/>
                    <a:lumOff val="25000"/>
                  </a:schemeClr>
                </a:solidFill>
              </a:rPr>
              <a:t>Passagier in auto, eenzijdig ongeval, bestuurster geen geldig rijbewijs (wetenschap)</a:t>
            </a:r>
          </a:p>
        </p:txBody>
      </p:sp>
      <p:pic>
        <p:nvPicPr>
          <p:cNvPr id="10" name="Graphic 9" descr="Klappende handen silhouet">
            <a:extLst>
              <a:ext uri="{FF2B5EF4-FFF2-40B4-BE49-F238E27FC236}">
                <a16:creationId xmlns:a16="http://schemas.microsoft.com/office/drawing/2014/main" id="{BA10DAF8-3EDA-028F-950A-6272E9A246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43217" y="5563055"/>
            <a:ext cx="598570" cy="598570"/>
          </a:xfrm>
          <a:prstGeom prst="rect">
            <a:avLst/>
          </a:prstGeom>
        </p:spPr>
      </p:pic>
    </p:spTree>
    <p:extLst>
      <p:ext uri="{BB962C8B-B14F-4D97-AF65-F5344CB8AC3E}">
        <p14:creationId xmlns:p14="http://schemas.microsoft.com/office/powerpoint/2010/main" val="344228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E20B8-17B7-EC44-F972-9DCB3FFF102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0F64592-AF58-574C-EB9D-88804A54BE40}"/>
              </a:ext>
              <a:ext uri="{C183D7F6-B498-43B3-948B-1728B52AA6E4}">
                <adec:decorative xmlns:adec="http://schemas.microsoft.com/office/drawing/2017/decorative" val="0"/>
              </a:ext>
            </a:extLst>
          </p:cNvPr>
          <p:cNvSpPr>
            <a:spLocks noGrp="1"/>
          </p:cNvSpPr>
          <p:nvPr>
            <p:ph type="title"/>
          </p:nvPr>
        </p:nvSpPr>
        <p:spPr>
          <a:xfrm>
            <a:off x="1315211" y="466836"/>
            <a:ext cx="9556332" cy="1258710"/>
          </a:xfrm>
        </p:spPr>
        <p:txBody>
          <a:bodyPr rtlCol="0">
            <a:normAutofit/>
          </a:bodyPr>
          <a:lstStyle/>
          <a:p>
            <a:pPr rtl="0"/>
            <a:r>
              <a:rPr lang="nl-NL" dirty="0"/>
              <a:t>Cassatie: Hartlief december 2024</a:t>
            </a:r>
            <a:br>
              <a:rPr lang="nl-NL" dirty="0"/>
            </a:br>
            <a:endParaRPr lang="nl-NL" dirty="0"/>
          </a:p>
        </p:txBody>
      </p:sp>
      <p:sp>
        <p:nvSpPr>
          <p:cNvPr id="3" name="Subtitel 2">
            <a:extLst>
              <a:ext uri="{FF2B5EF4-FFF2-40B4-BE49-F238E27FC236}">
                <a16:creationId xmlns:a16="http://schemas.microsoft.com/office/drawing/2014/main" id="{2B4B06EB-6136-E5DE-931E-1A0FC9ECD9C8}"/>
              </a:ext>
              <a:ext uri="{C183D7F6-B498-43B3-948B-1728B52AA6E4}">
                <adec:decorative xmlns:adec="http://schemas.microsoft.com/office/drawing/2017/decorative" val="0"/>
              </a:ext>
            </a:extLst>
          </p:cNvPr>
          <p:cNvSpPr>
            <a:spLocks noGrp="1"/>
          </p:cNvSpPr>
          <p:nvPr>
            <p:ph idx="1"/>
          </p:nvPr>
        </p:nvSpPr>
        <p:spPr>
          <a:xfrm>
            <a:off x="1124474" y="1593978"/>
            <a:ext cx="8606380" cy="1258710"/>
          </a:xfrm>
        </p:spPr>
        <p:txBody>
          <a:bodyPr rtlCol="0">
            <a:noAutofit/>
          </a:bodyPr>
          <a:lstStyle/>
          <a:p>
            <a:pPr marL="285750" indent="-285750" rtl="0">
              <a:lnSpc>
                <a:spcPct val="100000"/>
              </a:lnSpc>
              <a:buFont typeface="Arial" panose="020B0604020202020204" pitchFamily="34" charset="0"/>
              <a:buChar char="•"/>
            </a:pPr>
            <a:r>
              <a:rPr lang="nl-NL" sz="2800" dirty="0"/>
              <a:t>Fraude is onvoldoende om te kunnen oordelen dat het naar maatstaven van redelijkheid en billijkheid onaanvaardbaar is om vgl. art. 6 WAM tot uitkering over te gaan. </a:t>
            </a:r>
          </a:p>
          <a:p>
            <a:pPr marL="285750" indent="-285750" rtl="0">
              <a:buFont typeface="Arial" panose="020B0604020202020204" pitchFamily="34" charset="0"/>
              <a:buChar char="•"/>
            </a:pPr>
            <a:endParaRPr lang="nl-NL" sz="2400" dirty="0"/>
          </a:p>
        </p:txBody>
      </p:sp>
      <p:sp>
        <p:nvSpPr>
          <p:cNvPr id="4" name="Tijdelijke aanduiding voor dianummer 3">
            <a:extLst>
              <a:ext uri="{FF2B5EF4-FFF2-40B4-BE49-F238E27FC236}">
                <a16:creationId xmlns:a16="http://schemas.microsoft.com/office/drawing/2014/main" id="{9628007B-4200-5BDC-FFBF-F803BBAB3BCB}"/>
              </a:ext>
            </a:extLst>
          </p:cNvPr>
          <p:cNvSpPr>
            <a:spLocks noGrp="1"/>
          </p:cNvSpPr>
          <p:nvPr>
            <p:ph type="sldNum" sz="quarter" idx="12"/>
          </p:nvPr>
        </p:nvSpPr>
        <p:spPr>
          <a:xfrm>
            <a:off x="5536305" y="6422496"/>
            <a:ext cx="987552" cy="365125"/>
          </a:xfrm>
        </p:spPr>
        <p:txBody>
          <a:bodyPr rtlCol="0"/>
          <a:lstStyle/>
          <a:p>
            <a:pPr rtl="0"/>
            <a:fld id="{19B51A1E-902D-48AF-9020-955120F399B6}" type="slidenum">
              <a:rPr lang="nl-NL" sz="1000" smtClean="0"/>
              <a:pPr rtl="0"/>
              <a:t>9</a:t>
            </a:fld>
            <a:endParaRPr lang="nl-NL" sz="1000"/>
          </a:p>
        </p:txBody>
      </p:sp>
      <p:pic>
        <p:nvPicPr>
          <p:cNvPr id="10" name="Afbeelding 9" descr="Afbeelding met Lettertype, Graphics, tekst, logo&#10;&#10;Automatisch gegenereerde beschrijving">
            <a:extLst>
              <a:ext uri="{FF2B5EF4-FFF2-40B4-BE49-F238E27FC236}">
                <a16:creationId xmlns:a16="http://schemas.microsoft.com/office/drawing/2014/main" id="{72C10F45-DC98-4712-EF59-219D1F738F96}"/>
              </a:ext>
            </a:extLst>
          </p:cNvPr>
          <p:cNvPicPr>
            <a:picLocks noChangeAspect="1"/>
          </p:cNvPicPr>
          <p:nvPr/>
        </p:nvPicPr>
        <p:blipFill>
          <a:blip r:embed="rId3"/>
          <a:stretch>
            <a:fillRect/>
          </a:stretch>
        </p:blipFill>
        <p:spPr>
          <a:xfrm>
            <a:off x="10871543" y="5862340"/>
            <a:ext cx="1195184" cy="560156"/>
          </a:xfrm>
          <a:prstGeom prst="rect">
            <a:avLst/>
          </a:prstGeom>
        </p:spPr>
      </p:pic>
      <p:sp>
        <p:nvSpPr>
          <p:cNvPr id="5" name="Tekstvak 4">
            <a:extLst>
              <a:ext uri="{FF2B5EF4-FFF2-40B4-BE49-F238E27FC236}">
                <a16:creationId xmlns:a16="http://schemas.microsoft.com/office/drawing/2014/main" id="{959ABF70-74B5-4F5A-4C3F-62B4367F1D4B}"/>
              </a:ext>
            </a:extLst>
          </p:cNvPr>
          <p:cNvSpPr txBox="1"/>
          <p:nvPr/>
        </p:nvSpPr>
        <p:spPr>
          <a:xfrm>
            <a:off x="1124474" y="3351142"/>
            <a:ext cx="8397409" cy="2185214"/>
          </a:xfrm>
          <a:prstGeom prst="rect">
            <a:avLst/>
          </a:prstGeom>
          <a:noFill/>
        </p:spPr>
        <p:txBody>
          <a:bodyPr wrap="square" rtlCol="0">
            <a:spAutoFit/>
          </a:bodyPr>
          <a:lstStyle/>
          <a:p>
            <a:pPr marL="285750" indent="-285750">
              <a:buFont typeface="Arial" panose="020B0604020202020204" pitchFamily="34" charset="0"/>
              <a:buChar char="•"/>
            </a:pPr>
            <a:r>
              <a:rPr lang="nl-NL" sz="2800" dirty="0">
                <a:solidFill>
                  <a:schemeClr val="tx1">
                    <a:lumMod val="75000"/>
                    <a:lumOff val="25000"/>
                  </a:schemeClr>
                </a:solidFill>
              </a:rPr>
              <a:t>WAM pleit voor terughoudendheid bij toepassing art. 6:2 lid 2 BW wegens beschermingskarakter. Zonder motivering meest verstrekkende sanctie gekozen, onverenigbaar met Unierecht</a:t>
            </a:r>
          </a:p>
          <a:p>
            <a:endParaRPr lang="nl-NL" sz="2000" dirty="0"/>
          </a:p>
        </p:txBody>
      </p:sp>
      <p:sp>
        <p:nvSpPr>
          <p:cNvPr id="6" name="Tekstvak 5">
            <a:extLst>
              <a:ext uri="{FF2B5EF4-FFF2-40B4-BE49-F238E27FC236}">
                <a16:creationId xmlns:a16="http://schemas.microsoft.com/office/drawing/2014/main" id="{33AD360B-35F0-AD5B-CD7F-AC6602F1A36D}"/>
              </a:ext>
            </a:extLst>
          </p:cNvPr>
          <p:cNvSpPr txBox="1"/>
          <p:nvPr/>
        </p:nvSpPr>
        <p:spPr>
          <a:xfrm>
            <a:off x="1124474" y="5263046"/>
            <a:ext cx="6829867" cy="523220"/>
          </a:xfrm>
          <a:prstGeom prst="rect">
            <a:avLst/>
          </a:prstGeom>
          <a:noFill/>
        </p:spPr>
        <p:txBody>
          <a:bodyPr wrap="square" rtlCol="0">
            <a:spAutoFit/>
          </a:bodyPr>
          <a:lstStyle/>
          <a:p>
            <a:pPr marL="285750" indent="-285750">
              <a:buFont typeface="Arial" panose="020B0604020202020204" pitchFamily="34" charset="0"/>
              <a:buChar char="•"/>
            </a:pPr>
            <a:r>
              <a:rPr lang="nl-NL" sz="2800" dirty="0">
                <a:solidFill>
                  <a:schemeClr val="tx1">
                    <a:lumMod val="75000"/>
                    <a:lumOff val="25000"/>
                  </a:schemeClr>
                </a:solidFill>
              </a:rPr>
              <a:t>Herhaling over de buitenwettelijke regel.</a:t>
            </a:r>
          </a:p>
        </p:txBody>
      </p:sp>
      <p:pic>
        <p:nvPicPr>
          <p:cNvPr id="8" name="Graphic 7" descr="Scène met zonsondergang silhouet">
            <a:extLst>
              <a:ext uri="{FF2B5EF4-FFF2-40B4-BE49-F238E27FC236}">
                <a16:creationId xmlns:a16="http://schemas.microsoft.com/office/drawing/2014/main" id="{EC4425E7-78CC-75FF-8665-B04B18F47D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83300" y="4947940"/>
            <a:ext cx="914400" cy="914400"/>
          </a:xfrm>
          <a:prstGeom prst="rect">
            <a:avLst/>
          </a:prstGeom>
        </p:spPr>
      </p:pic>
    </p:spTree>
    <p:extLst>
      <p:ext uri="{BB962C8B-B14F-4D97-AF65-F5344CB8AC3E}">
        <p14:creationId xmlns:p14="http://schemas.microsoft.com/office/powerpoint/2010/main" val="106096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MENTIMETER_SERIES_ID_KEY" val="aledjrd7i7ghupk42gfoagp6eyi3rhvt"/>
</p:tagLst>
</file>

<file path=ppt/theme/theme1.xml><?xml version="1.0" encoding="utf-8"?>
<a:theme xmlns:a="http://schemas.openxmlformats.org/drawingml/2006/main" name="Monoline">
  <a:themeElements>
    <a:clrScheme name="Custom 167">
      <a:dk1>
        <a:sysClr val="windowText" lastClr="000000"/>
      </a:dk1>
      <a:lt1>
        <a:sysClr val="window" lastClr="FFFFFF"/>
      </a:lt1>
      <a:dk2>
        <a:srgbClr val="44546A"/>
      </a:dk2>
      <a:lt2>
        <a:srgbClr val="E7E6E6"/>
      </a:lt2>
      <a:accent1>
        <a:srgbClr val="FBF4EF"/>
      </a:accent1>
      <a:accent2>
        <a:srgbClr val="F7F6F3"/>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3329033_TF56180624_Win32" id="{59BD2FAB-94A7-40FE-9EC5-F1EB111F60A0}" vid="{360EE155-7DBC-42D4-9838-2007775B6494}"/>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webextension1.xml.rels><?xml version="1.0" encoding="UTF-8" standalone="yes"?>
<Relationships xmlns="http://schemas.openxmlformats.org/package/2006/relationships"><Relationship Id="rId1" Type="http://schemas.openxmlformats.org/officeDocument/2006/relationships/image" Target="../media/image46.png"/></Relationships>
</file>

<file path=ppt/webextensions/webextension1.xml><?xml version="1.0" encoding="utf-8"?>
<we:webextension xmlns:we="http://schemas.microsoft.com/office/webextensions/webextension/2010/11" id="{11130491-70CD-4673-A028-B952FC363D1F}">
  <we:reference id="wa104379261" version="4.3.0.0" store="nl-NL" storeType="OMEX"/>
  <we:alternateReferences>
    <we:reference id="WA104379261" version="4.3.0.0" store="" storeType="OMEX"/>
  </we:alternateReferences>
  <we:properties>
    <we:property name="MENTIMETER_QUESTION_ID_KEY" value="&quot;rjd6hg4ep2uz&quot;"/>
  </we:properties>
  <we:bindings/>
  <we:snapshot xmlns:r="http://schemas.openxmlformats.org/officeDocument/2006/relationships" r:embed="rId1"/>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64CF2EF3-001F-4BE9-81B3-86ECBBF942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BC90D6-94CF-42F7-AAC4-9CF6824C54D5}">
  <ds:schemaRefs>
    <ds:schemaRef ds:uri="http://schemas.microsoft.com/sharepoint/v3/contenttype/forms"/>
  </ds:schemaRefs>
</ds:datastoreItem>
</file>

<file path=customXml/itemProps3.xml><?xml version="1.0" encoding="utf-8"?>
<ds:datastoreItem xmlns:ds="http://schemas.openxmlformats.org/officeDocument/2006/customXml" ds:itemID="{7F97B18F-50BC-4F30-8373-93489E845F83}">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Minimalistische verkooppresentatie</Template>
  <TotalTime>0</TotalTime>
  <Words>968</Words>
  <Application>Microsoft Macintosh PowerPoint</Application>
  <PresentationFormat>Breedbeeld</PresentationFormat>
  <Paragraphs>162</Paragraphs>
  <Slides>22</Slides>
  <Notes>21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22</vt:i4>
      </vt:variant>
    </vt:vector>
  </HeadingPairs>
  <TitlesOfParts>
    <vt:vector size="26" baseType="lpstr">
      <vt:lpstr>Arial</vt:lpstr>
      <vt:lpstr>Calibri</vt:lpstr>
      <vt:lpstr>Tenorite</vt:lpstr>
      <vt:lpstr>Monoline</vt:lpstr>
      <vt:lpstr>Frauderende letselschadeslachtoffers in verkeerszaken</vt:lpstr>
      <vt:lpstr>VERZEKERINGSFRAUDE</vt:lpstr>
      <vt:lpstr>PowerPoint-presentatie</vt:lpstr>
      <vt:lpstr>Letselschadedriehoek</vt:lpstr>
      <vt:lpstr>Geen sancties mogelijk bij fraude?</vt:lpstr>
      <vt:lpstr>Literatuur: verval analoog toepassen in schaderegelingsverhouding via 6:2 lid 2 Bw</vt:lpstr>
      <vt:lpstr>Bijrijdersarrest 2018</vt:lpstr>
      <vt:lpstr>Hof arnhem-leeuwarden 2023</vt:lpstr>
      <vt:lpstr>Cassatie: Hartlief december 2024 </vt:lpstr>
      <vt:lpstr>  Wat zou volgens jou moeten leiden tot verval van recht op uitkering?  1. Liegen bij aanvang: Precontractueel  2. valse facturen: opblazen van schade  3. verzwijging medische voorgeschiedenis  4. Geen</vt:lpstr>
      <vt:lpstr>PowerPoint-presentatie</vt:lpstr>
      <vt:lpstr> bespreking hartlief MaTmut arrest hof van Justitie EU 19 september 2024, ECLI:EU:C:2024:761</vt:lpstr>
      <vt:lpstr>Europees hof</vt:lpstr>
      <vt:lpstr>Eu Rechtsmisbruik in wam-context</vt:lpstr>
      <vt:lpstr>Rechtsmisbruik uitleg matmut</vt:lpstr>
      <vt:lpstr>Alle bedragen terugbetalen?</vt:lpstr>
      <vt:lpstr>Hartlief: achterhaald?</vt:lpstr>
      <vt:lpstr>Objectieve element: praktische betekenis?  Doelstelling wam-richtlijn</vt:lpstr>
      <vt:lpstr>PowerPoint-presentatie</vt:lpstr>
      <vt:lpstr>Effectief TOEPASSEN!</vt:lpstr>
      <vt:lpstr>PowerPoint-presentatie</vt:lpstr>
      <vt:lpstr>  meer weten?   Nederlands tijdschrift voor handelsrecht (2025-1) “spanning tussen slachtofferbescherming, rechtsmisbruik en sancties in WAM-ZAKEN”  linkedin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Frauderende letselschadeslachtoffers in verkeerszaken</dc:title>
  <dc:creator>AVB Law</dc:creator>
  <cp:lastModifiedBy>Fred de Jong</cp:lastModifiedBy>
  <cp:revision>66</cp:revision>
  <dcterms:created xsi:type="dcterms:W3CDTF">2025-01-20T15:57:03Z</dcterms:created>
  <dcterms:modified xsi:type="dcterms:W3CDTF">2025-04-03T07:36:53Z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